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8" r:id="rId1"/>
  </p:sldMasterIdLst>
  <p:notesMasterIdLst>
    <p:notesMasterId r:id="rId70"/>
  </p:notesMasterIdLst>
  <p:handoutMasterIdLst>
    <p:handoutMasterId r:id="rId71"/>
  </p:handoutMasterIdLst>
  <p:sldIdLst>
    <p:sldId id="727" r:id="rId2"/>
    <p:sldId id="872" r:id="rId3"/>
    <p:sldId id="863" r:id="rId4"/>
    <p:sldId id="873" r:id="rId5"/>
    <p:sldId id="870" r:id="rId6"/>
    <p:sldId id="874" r:id="rId7"/>
    <p:sldId id="823" r:id="rId8"/>
    <p:sldId id="875" r:id="rId9"/>
    <p:sldId id="752" r:id="rId10"/>
    <p:sldId id="758" r:id="rId11"/>
    <p:sldId id="876" r:id="rId12"/>
    <p:sldId id="884" r:id="rId13"/>
    <p:sldId id="879" r:id="rId14"/>
    <p:sldId id="880" r:id="rId15"/>
    <p:sldId id="881" r:id="rId16"/>
    <p:sldId id="883" r:id="rId17"/>
    <p:sldId id="760" r:id="rId18"/>
    <p:sldId id="821" r:id="rId19"/>
    <p:sldId id="878" r:id="rId20"/>
    <p:sldId id="833" r:id="rId21"/>
    <p:sldId id="770" r:id="rId22"/>
    <p:sldId id="835" r:id="rId23"/>
    <p:sldId id="836" r:id="rId24"/>
    <p:sldId id="837" r:id="rId25"/>
    <p:sldId id="826" r:id="rId26"/>
    <p:sldId id="827" r:id="rId27"/>
    <p:sldId id="828" r:id="rId28"/>
    <p:sldId id="829" r:id="rId29"/>
    <p:sldId id="831" r:id="rId30"/>
    <p:sldId id="830" r:id="rId31"/>
    <p:sldId id="854" r:id="rId32"/>
    <p:sldId id="838" r:id="rId33"/>
    <p:sldId id="824" r:id="rId34"/>
    <p:sldId id="871" r:id="rId35"/>
    <p:sldId id="825" r:id="rId36"/>
    <p:sldId id="904" r:id="rId37"/>
    <p:sldId id="839" r:id="rId38"/>
    <p:sldId id="862" r:id="rId39"/>
    <p:sldId id="840" r:id="rId40"/>
    <p:sldId id="765" r:id="rId41"/>
    <p:sldId id="885" r:id="rId42"/>
    <p:sldId id="841" r:id="rId43"/>
    <p:sldId id="887" r:id="rId44"/>
    <p:sldId id="843" r:id="rId45"/>
    <p:sldId id="853" r:id="rId46"/>
    <p:sldId id="886" r:id="rId47"/>
    <p:sldId id="844" r:id="rId48"/>
    <p:sldId id="845" r:id="rId49"/>
    <p:sldId id="865" r:id="rId50"/>
    <p:sldId id="866" r:id="rId51"/>
    <p:sldId id="867" r:id="rId52"/>
    <p:sldId id="852" r:id="rId53"/>
    <p:sldId id="888" r:id="rId54"/>
    <p:sldId id="893" r:id="rId55"/>
    <p:sldId id="851" r:id="rId56"/>
    <p:sldId id="889" r:id="rId57"/>
    <p:sldId id="890" r:id="rId58"/>
    <p:sldId id="891" r:id="rId59"/>
    <p:sldId id="892" r:id="rId60"/>
    <p:sldId id="901" r:id="rId61"/>
    <p:sldId id="894" r:id="rId62"/>
    <p:sldId id="903" r:id="rId63"/>
    <p:sldId id="902" r:id="rId64"/>
    <p:sldId id="895" r:id="rId65"/>
    <p:sldId id="896" r:id="rId66"/>
    <p:sldId id="897" r:id="rId67"/>
    <p:sldId id="898" r:id="rId68"/>
    <p:sldId id="899" r:id="rId69"/>
  </p:sldIdLst>
  <p:sldSz cx="9144000" cy="6858000" type="screen4x3"/>
  <p:notesSz cx="6735763" cy="9866313"/>
  <p:defaultTextStyle>
    <a:defPPr>
      <a:defRPr lang="ja-JP"/>
    </a:defPPr>
    <a:lvl1pPr algn="l" rtl="0" fontAlgn="base">
      <a:lnSpc>
        <a:spcPct val="90000"/>
      </a:lnSpc>
      <a:spcBef>
        <a:spcPct val="20000"/>
      </a:spcBef>
      <a:spcAft>
        <a:spcPct val="0"/>
      </a:spcAft>
      <a:defRPr kumimoji="1" sz="2000" kern="1200">
        <a:solidFill>
          <a:schemeClr val="tx1"/>
        </a:solidFill>
        <a:latin typeface="Times New Roman" pitchFamily="18" charset="0"/>
        <a:ea typeface="ＭＳ ゴシック" pitchFamily="49" charset="-128"/>
        <a:cs typeface="+mn-cs"/>
      </a:defRPr>
    </a:lvl1pPr>
    <a:lvl2pPr marL="457200" algn="l" rtl="0" fontAlgn="base">
      <a:lnSpc>
        <a:spcPct val="90000"/>
      </a:lnSpc>
      <a:spcBef>
        <a:spcPct val="20000"/>
      </a:spcBef>
      <a:spcAft>
        <a:spcPct val="0"/>
      </a:spcAft>
      <a:defRPr kumimoji="1" sz="2000" kern="1200">
        <a:solidFill>
          <a:schemeClr val="tx1"/>
        </a:solidFill>
        <a:latin typeface="Times New Roman" pitchFamily="18" charset="0"/>
        <a:ea typeface="ＭＳ ゴシック" pitchFamily="49" charset="-128"/>
        <a:cs typeface="+mn-cs"/>
      </a:defRPr>
    </a:lvl2pPr>
    <a:lvl3pPr marL="914400" algn="l" rtl="0" fontAlgn="base">
      <a:lnSpc>
        <a:spcPct val="90000"/>
      </a:lnSpc>
      <a:spcBef>
        <a:spcPct val="20000"/>
      </a:spcBef>
      <a:spcAft>
        <a:spcPct val="0"/>
      </a:spcAft>
      <a:defRPr kumimoji="1" sz="2000" kern="1200">
        <a:solidFill>
          <a:schemeClr val="tx1"/>
        </a:solidFill>
        <a:latin typeface="Times New Roman" pitchFamily="18" charset="0"/>
        <a:ea typeface="ＭＳ ゴシック" pitchFamily="49" charset="-128"/>
        <a:cs typeface="+mn-cs"/>
      </a:defRPr>
    </a:lvl3pPr>
    <a:lvl4pPr marL="1371600" algn="l" rtl="0" fontAlgn="base">
      <a:lnSpc>
        <a:spcPct val="90000"/>
      </a:lnSpc>
      <a:spcBef>
        <a:spcPct val="20000"/>
      </a:spcBef>
      <a:spcAft>
        <a:spcPct val="0"/>
      </a:spcAft>
      <a:defRPr kumimoji="1" sz="2000" kern="1200">
        <a:solidFill>
          <a:schemeClr val="tx1"/>
        </a:solidFill>
        <a:latin typeface="Times New Roman" pitchFamily="18" charset="0"/>
        <a:ea typeface="ＭＳ ゴシック" pitchFamily="49" charset="-128"/>
        <a:cs typeface="+mn-cs"/>
      </a:defRPr>
    </a:lvl4pPr>
    <a:lvl5pPr marL="1828800" algn="l" rtl="0" fontAlgn="base">
      <a:lnSpc>
        <a:spcPct val="90000"/>
      </a:lnSpc>
      <a:spcBef>
        <a:spcPct val="20000"/>
      </a:spcBef>
      <a:spcAft>
        <a:spcPct val="0"/>
      </a:spcAft>
      <a:defRPr kumimoji="1" sz="2000" kern="1200">
        <a:solidFill>
          <a:schemeClr val="tx1"/>
        </a:solidFill>
        <a:latin typeface="Times New Roman" pitchFamily="18" charset="0"/>
        <a:ea typeface="ＭＳ ゴシック" pitchFamily="49" charset="-128"/>
        <a:cs typeface="+mn-cs"/>
      </a:defRPr>
    </a:lvl5pPr>
    <a:lvl6pPr marL="2286000" algn="l" defTabSz="914400" rtl="0" eaLnBrk="1" latinLnBrk="0" hangingPunct="1">
      <a:defRPr kumimoji="1" sz="2000" kern="1200">
        <a:solidFill>
          <a:schemeClr val="tx1"/>
        </a:solidFill>
        <a:latin typeface="Times New Roman" pitchFamily="18" charset="0"/>
        <a:ea typeface="ＭＳ ゴシック" pitchFamily="49" charset="-128"/>
        <a:cs typeface="+mn-cs"/>
      </a:defRPr>
    </a:lvl6pPr>
    <a:lvl7pPr marL="2743200" algn="l" defTabSz="914400" rtl="0" eaLnBrk="1" latinLnBrk="0" hangingPunct="1">
      <a:defRPr kumimoji="1" sz="2000" kern="1200">
        <a:solidFill>
          <a:schemeClr val="tx1"/>
        </a:solidFill>
        <a:latin typeface="Times New Roman" pitchFamily="18" charset="0"/>
        <a:ea typeface="ＭＳ ゴシック" pitchFamily="49" charset="-128"/>
        <a:cs typeface="+mn-cs"/>
      </a:defRPr>
    </a:lvl7pPr>
    <a:lvl8pPr marL="3200400" algn="l" defTabSz="914400" rtl="0" eaLnBrk="1" latinLnBrk="0" hangingPunct="1">
      <a:defRPr kumimoji="1" sz="2000" kern="1200">
        <a:solidFill>
          <a:schemeClr val="tx1"/>
        </a:solidFill>
        <a:latin typeface="Times New Roman" pitchFamily="18" charset="0"/>
        <a:ea typeface="ＭＳ ゴシック" pitchFamily="49" charset="-128"/>
        <a:cs typeface="+mn-cs"/>
      </a:defRPr>
    </a:lvl8pPr>
    <a:lvl9pPr marL="3657600" algn="l" defTabSz="914400" rtl="0" eaLnBrk="1" latinLnBrk="0" hangingPunct="1">
      <a:defRPr kumimoji="1" sz="2000" kern="1200">
        <a:solidFill>
          <a:schemeClr val="tx1"/>
        </a:solidFill>
        <a:latin typeface="Times New Roman" pitchFamily="18" charset="0"/>
        <a:ea typeface="ＭＳ ゴシック" pitchFamily="49"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F6DD"/>
    <a:srgbClr val="FFF3D1"/>
    <a:srgbClr val="FFEBB3"/>
    <a:srgbClr val="FFCC66"/>
    <a:srgbClr val="6699FF"/>
    <a:srgbClr val="00D20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5" autoAdjust="0"/>
    <p:restoredTop sz="86375" autoAdjust="0"/>
  </p:normalViewPr>
  <p:slideViewPr>
    <p:cSldViewPr snapToGrid="0">
      <p:cViewPr varScale="1">
        <p:scale>
          <a:sx n="83" d="100"/>
          <a:sy n="83" d="100"/>
        </p:scale>
        <p:origin x="-522" y="-78"/>
      </p:cViewPr>
      <p:guideLst>
        <p:guide orient="horz" pos="2160"/>
        <p:guide pos="2880"/>
      </p:guideLst>
    </p:cSldViewPr>
  </p:slideViewPr>
  <p:outlineViewPr>
    <p:cViewPr>
      <p:scale>
        <a:sx n="25" d="100"/>
        <a:sy n="25"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_rels/viewProps.xml.rels><?xml version="1.0" encoding="UTF-8" standalone="yes"?>
<Relationships xmlns="http://schemas.openxmlformats.org/package/2006/relationships"><Relationship Id="rId8" Type="http://schemas.openxmlformats.org/officeDocument/2006/relationships/slide" Target="slides/slide13.xml"/><Relationship Id="rId13" Type="http://schemas.openxmlformats.org/officeDocument/2006/relationships/slide" Target="slides/slide19.xml"/><Relationship Id="rId3" Type="http://schemas.openxmlformats.org/officeDocument/2006/relationships/slide" Target="slides/slide7.xml"/><Relationship Id="rId7" Type="http://schemas.openxmlformats.org/officeDocument/2006/relationships/slide" Target="slides/slide12.xml"/><Relationship Id="rId12"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11.xml"/><Relationship Id="rId11" Type="http://schemas.openxmlformats.org/officeDocument/2006/relationships/slide" Target="slides/slide16.xml"/><Relationship Id="rId5" Type="http://schemas.openxmlformats.org/officeDocument/2006/relationships/slide" Target="slides/slide10.xml"/><Relationship Id="rId10" Type="http://schemas.openxmlformats.org/officeDocument/2006/relationships/slide" Target="slides/slide15.xml"/><Relationship Id="rId4" Type="http://schemas.openxmlformats.org/officeDocument/2006/relationships/slide" Target="slides/slide9.xml"/><Relationship Id="rId9" Type="http://schemas.openxmlformats.org/officeDocument/2006/relationships/slide" Target="slides/slide1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6290" name="Rectangle 2"/>
          <p:cNvSpPr>
            <a:spLocks noGrp="1" noChangeArrowheads="1"/>
          </p:cNvSpPr>
          <p:nvPr>
            <p:ph type="hdr" sz="quarter"/>
          </p:nvPr>
        </p:nvSpPr>
        <p:spPr bwMode="auto">
          <a:xfrm>
            <a:off x="0" y="0"/>
            <a:ext cx="2921000" cy="493713"/>
          </a:xfrm>
          <a:prstGeom prst="rect">
            <a:avLst/>
          </a:prstGeom>
          <a:noFill/>
          <a:ln w="9525">
            <a:noFill/>
            <a:miter lim="800000"/>
            <a:headEnd/>
            <a:tailEnd/>
          </a:ln>
          <a:effectLst/>
        </p:spPr>
        <p:txBody>
          <a:bodyPr vert="horz" wrap="square" lIns="91392" tIns="45696" rIns="91392" bIns="45696" numCol="1" anchor="t" anchorCtr="0" compatLnSpc="1">
            <a:prstTxWarp prst="textNoShape">
              <a:avLst/>
            </a:prstTxWarp>
          </a:bodyPr>
          <a:lstStyle>
            <a:lvl1pPr>
              <a:defRPr sz="1200">
                <a:latin typeface="Arial Black" pitchFamily="34" charset="0"/>
              </a:defRPr>
            </a:lvl1pPr>
          </a:lstStyle>
          <a:p>
            <a:pPr>
              <a:defRPr/>
            </a:pPr>
            <a:endParaRPr lang="en-US" altLang="ja-JP"/>
          </a:p>
        </p:txBody>
      </p:sp>
      <p:sp>
        <p:nvSpPr>
          <p:cNvPr id="396291" name="Rectangle 3"/>
          <p:cNvSpPr>
            <a:spLocks noGrp="1" noChangeArrowheads="1"/>
          </p:cNvSpPr>
          <p:nvPr>
            <p:ph type="dt" sz="quarter" idx="1"/>
          </p:nvPr>
        </p:nvSpPr>
        <p:spPr bwMode="auto">
          <a:xfrm>
            <a:off x="3814763" y="0"/>
            <a:ext cx="2921000" cy="493713"/>
          </a:xfrm>
          <a:prstGeom prst="rect">
            <a:avLst/>
          </a:prstGeom>
          <a:noFill/>
          <a:ln w="9525">
            <a:noFill/>
            <a:miter lim="800000"/>
            <a:headEnd/>
            <a:tailEnd/>
          </a:ln>
          <a:effectLst/>
        </p:spPr>
        <p:txBody>
          <a:bodyPr vert="horz" wrap="square" lIns="91392" tIns="45696" rIns="91392" bIns="45696" numCol="1" anchor="t" anchorCtr="0" compatLnSpc="1">
            <a:prstTxWarp prst="textNoShape">
              <a:avLst/>
            </a:prstTxWarp>
          </a:bodyPr>
          <a:lstStyle>
            <a:lvl1pPr algn="r">
              <a:defRPr sz="1200">
                <a:latin typeface="Arial Black" pitchFamily="34" charset="0"/>
              </a:defRPr>
            </a:lvl1pPr>
          </a:lstStyle>
          <a:p>
            <a:pPr>
              <a:defRPr/>
            </a:pPr>
            <a:endParaRPr lang="en-US" altLang="ja-JP"/>
          </a:p>
        </p:txBody>
      </p:sp>
      <p:sp>
        <p:nvSpPr>
          <p:cNvPr id="396292" name="Rectangle 4"/>
          <p:cNvSpPr>
            <a:spLocks noGrp="1" noChangeArrowheads="1"/>
          </p:cNvSpPr>
          <p:nvPr>
            <p:ph type="ftr" sz="quarter" idx="2"/>
          </p:nvPr>
        </p:nvSpPr>
        <p:spPr bwMode="auto">
          <a:xfrm>
            <a:off x="0" y="9372600"/>
            <a:ext cx="2921000" cy="493713"/>
          </a:xfrm>
          <a:prstGeom prst="rect">
            <a:avLst/>
          </a:prstGeom>
          <a:noFill/>
          <a:ln w="9525">
            <a:noFill/>
            <a:miter lim="800000"/>
            <a:headEnd/>
            <a:tailEnd/>
          </a:ln>
          <a:effectLst/>
        </p:spPr>
        <p:txBody>
          <a:bodyPr vert="horz" wrap="square" lIns="91392" tIns="45696" rIns="91392" bIns="45696" numCol="1" anchor="b" anchorCtr="0" compatLnSpc="1">
            <a:prstTxWarp prst="textNoShape">
              <a:avLst/>
            </a:prstTxWarp>
          </a:bodyPr>
          <a:lstStyle>
            <a:lvl1pPr>
              <a:defRPr sz="1200">
                <a:latin typeface="Arial Black" pitchFamily="34" charset="0"/>
              </a:defRPr>
            </a:lvl1pPr>
          </a:lstStyle>
          <a:p>
            <a:pPr>
              <a:defRPr/>
            </a:pPr>
            <a:endParaRPr lang="en-US" altLang="ja-JP"/>
          </a:p>
        </p:txBody>
      </p:sp>
      <p:sp>
        <p:nvSpPr>
          <p:cNvPr id="396293" name="Rectangle 5"/>
          <p:cNvSpPr>
            <a:spLocks noGrp="1" noChangeArrowheads="1"/>
          </p:cNvSpPr>
          <p:nvPr>
            <p:ph type="sldNum" sz="quarter" idx="3"/>
          </p:nvPr>
        </p:nvSpPr>
        <p:spPr bwMode="auto">
          <a:xfrm>
            <a:off x="3814763" y="9372600"/>
            <a:ext cx="2921000" cy="493713"/>
          </a:xfrm>
          <a:prstGeom prst="rect">
            <a:avLst/>
          </a:prstGeom>
          <a:noFill/>
          <a:ln w="9525">
            <a:noFill/>
            <a:miter lim="800000"/>
            <a:headEnd/>
            <a:tailEnd/>
          </a:ln>
          <a:effectLst/>
        </p:spPr>
        <p:txBody>
          <a:bodyPr vert="horz" wrap="square" lIns="91392" tIns="45696" rIns="91392" bIns="45696" numCol="1" anchor="b" anchorCtr="0" compatLnSpc="1">
            <a:prstTxWarp prst="textNoShape">
              <a:avLst/>
            </a:prstTxWarp>
          </a:bodyPr>
          <a:lstStyle>
            <a:lvl1pPr algn="r">
              <a:defRPr sz="1200">
                <a:latin typeface="Arial Black" pitchFamily="34" charset="0"/>
              </a:defRPr>
            </a:lvl1pPr>
          </a:lstStyle>
          <a:p>
            <a:pPr>
              <a:defRPr/>
            </a:pPr>
            <a:fld id="{A5B30021-4A66-41F9-94CF-9FF2CBD07BEC}" type="slidenum">
              <a:rPr lang="en-US" altLang="ja-JP"/>
              <a:pPr>
                <a:defRPr/>
              </a:pPr>
              <a:t>‹#›</a:t>
            </a:fld>
            <a:endParaRPr lang="en-US" altLang="ja-JP"/>
          </a:p>
        </p:txBody>
      </p:sp>
    </p:spTree>
    <p:extLst>
      <p:ext uri="{BB962C8B-B14F-4D97-AF65-F5344CB8AC3E}">
        <p14:creationId xmlns:p14="http://schemas.microsoft.com/office/powerpoint/2010/main" val="6619331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21000" cy="493713"/>
          </a:xfrm>
          <a:prstGeom prst="rect">
            <a:avLst/>
          </a:prstGeom>
          <a:noFill/>
          <a:ln w="9525">
            <a:noFill/>
            <a:miter lim="800000"/>
            <a:headEnd/>
            <a:tailEnd/>
          </a:ln>
          <a:effectLst/>
        </p:spPr>
        <p:txBody>
          <a:bodyPr vert="horz" wrap="square" lIns="91392" tIns="45696" rIns="91392" bIns="45696" numCol="1" anchor="t" anchorCtr="0" compatLnSpc="1">
            <a:prstTxWarp prst="textNoShape">
              <a:avLst/>
            </a:prstTxWarp>
          </a:bodyPr>
          <a:lstStyle>
            <a:lvl1pPr>
              <a:defRPr sz="1200">
                <a:latin typeface="Arial Black" pitchFamily="34" charset="0"/>
              </a:defRPr>
            </a:lvl1pPr>
          </a:lstStyle>
          <a:p>
            <a:pPr>
              <a:defRPr/>
            </a:pPr>
            <a:endParaRPr lang="en-US" altLang="ja-JP"/>
          </a:p>
        </p:txBody>
      </p:sp>
      <p:sp>
        <p:nvSpPr>
          <p:cNvPr id="9219" name="Rectangle 3"/>
          <p:cNvSpPr>
            <a:spLocks noGrp="1" noChangeArrowheads="1"/>
          </p:cNvSpPr>
          <p:nvPr>
            <p:ph type="dt" idx="1"/>
          </p:nvPr>
        </p:nvSpPr>
        <p:spPr bwMode="auto">
          <a:xfrm>
            <a:off x="3814763" y="0"/>
            <a:ext cx="2921000" cy="493713"/>
          </a:xfrm>
          <a:prstGeom prst="rect">
            <a:avLst/>
          </a:prstGeom>
          <a:noFill/>
          <a:ln w="9525">
            <a:noFill/>
            <a:miter lim="800000"/>
            <a:headEnd/>
            <a:tailEnd/>
          </a:ln>
          <a:effectLst/>
        </p:spPr>
        <p:txBody>
          <a:bodyPr vert="horz" wrap="square" lIns="91392" tIns="45696" rIns="91392" bIns="45696" numCol="1" anchor="t" anchorCtr="0" compatLnSpc="1">
            <a:prstTxWarp prst="textNoShape">
              <a:avLst/>
            </a:prstTxWarp>
          </a:bodyPr>
          <a:lstStyle>
            <a:lvl1pPr algn="r">
              <a:defRPr sz="1200">
                <a:latin typeface="Arial Black" pitchFamily="34" charset="0"/>
              </a:defRPr>
            </a:lvl1pPr>
          </a:lstStyle>
          <a:p>
            <a:pPr>
              <a:defRPr/>
            </a:pPr>
            <a:endParaRPr lang="en-US" altLang="ja-JP"/>
          </a:p>
        </p:txBody>
      </p:sp>
      <p:sp>
        <p:nvSpPr>
          <p:cNvPr id="73732" name="Rectangle 4"/>
          <p:cNvSpPr>
            <a:spLocks noGrp="1" noRot="1" noChangeAspect="1" noChangeArrowheads="1" noTextEdit="1"/>
          </p:cNvSpPr>
          <p:nvPr>
            <p:ph type="sldImg" idx="2"/>
          </p:nvPr>
        </p:nvSpPr>
        <p:spPr bwMode="auto">
          <a:xfrm>
            <a:off x="901700" y="739775"/>
            <a:ext cx="4933950" cy="3700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21" name="Rectangle 5"/>
          <p:cNvSpPr>
            <a:spLocks noGrp="1" noChangeArrowheads="1"/>
          </p:cNvSpPr>
          <p:nvPr>
            <p:ph type="body" sz="quarter" idx="3"/>
          </p:nvPr>
        </p:nvSpPr>
        <p:spPr bwMode="auto">
          <a:xfrm>
            <a:off x="898525" y="4686300"/>
            <a:ext cx="4938713" cy="4440238"/>
          </a:xfrm>
          <a:prstGeom prst="rect">
            <a:avLst/>
          </a:prstGeom>
          <a:noFill/>
          <a:ln w="9525">
            <a:noFill/>
            <a:miter lim="800000"/>
            <a:headEnd/>
            <a:tailEnd/>
          </a:ln>
          <a:effectLst/>
        </p:spPr>
        <p:txBody>
          <a:bodyPr vert="horz" wrap="square" lIns="91392" tIns="45696" rIns="91392" bIns="45696"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9222" name="Rectangle 6"/>
          <p:cNvSpPr>
            <a:spLocks noGrp="1" noChangeArrowheads="1"/>
          </p:cNvSpPr>
          <p:nvPr>
            <p:ph type="ftr" sz="quarter" idx="4"/>
          </p:nvPr>
        </p:nvSpPr>
        <p:spPr bwMode="auto">
          <a:xfrm>
            <a:off x="0" y="9372600"/>
            <a:ext cx="2921000" cy="493713"/>
          </a:xfrm>
          <a:prstGeom prst="rect">
            <a:avLst/>
          </a:prstGeom>
          <a:noFill/>
          <a:ln w="9525">
            <a:noFill/>
            <a:miter lim="800000"/>
            <a:headEnd/>
            <a:tailEnd/>
          </a:ln>
          <a:effectLst/>
        </p:spPr>
        <p:txBody>
          <a:bodyPr vert="horz" wrap="square" lIns="91392" tIns="45696" rIns="91392" bIns="45696" numCol="1" anchor="b" anchorCtr="0" compatLnSpc="1">
            <a:prstTxWarp prst="textNoShape">
              <a:avLst/>
            </a:prstTxWarp>
          </a:bodyPr>
          <a:lstStyle>
            <a:lvl1pPr>
              <a:defRPr sz="1200">
                <a:latin typeface="Arial Black" pitchFamily="34" charset="0"/>
              </a:defRPr>
            </a:lvl1pPr>
          </a:lstStyle>
          <a:p>
            <a:pPr>
              <a:defRPr/>
            </a:pPr>
            <a:endParaRPr lang="en-US" altLang="ja-JP"/>
          </a:p>
        </p:txBody>
      </p:sp>
      <p:sp>
        <p:nvSpPr>
          <p:cNvPr id="9223" name="Rectangle 7"/>
          <p:cNvSpPr>
            <a:spLocks noGrp="1" noChangeArrowheads="1"/>
          </p:cNvSpPr>
          <p:nvPr>
            <p:ph type="sldNum" sz="quarter" idx="5"/>
          </p:nvPr>
        </p:nvSpPr>
        <p:spPr bwMode="auto">
          <a:xfrm>
            <a:off x="3814763" y="9372600"/>
            <a:ext cx="2921000" cy="493713"/>
          </a:xfrm>
          <a:prstGeom prst="rect">
            <a:avLst/>
          </a:prstGeom>
          <a:noFill/>
          <a:ln w="9525">
            <a:noFill/>
            <a:miter lim="800000"/>
            <a:headEnd/>
            <a:tailEnd/>
          </a:ln>
          <a:effectLst/>
        </p:spPr>
        <p:txBody>
          <a:bodyPr vert="horz" wrap="square" lIns="91392" tIns="45696" rIns="91392" bIns="45696" numCol="1" anchor="b" anchorCtr="0" compatLnSpc="1">
            <a:prstTxWarp prst="textNoShape">
              <a:avLst/>
            </a:prstTxWarp>
          </a:bodyPr>
          <a:lstStyle>
            <a:lvl1pPr algn="r">
              <a:defRPr sz="1200">
                <a:latin typeface="Arial Black" pitchFamily="34" charset="0"/>
              </a:defRPr>
            </a:lvl1pPr>
          </a:lstStyle>
          <a:p>
            <a:pPr>
              <a:defRPr/>
            </a:pPr>
            <a:fld id="{446AB06F-6D1E-4366-99B1-0ECDA5E95F9F}" type="slidenum">
              <a:rPr lang="en-US" altLang="ja-JP"/>
              <a:pPr>
                <a:defRPr/>
              </a:pPr>
              <a:t>‹#›</a:t>
            </a:fld>
            <a:endParaRPr lang="en-US" altLang="ja-JP"/>
          </a:p>
        </p:txBody>
      </p:sp>
    </p:spTree>
    <p:extLst>
      <p:ext uri="{BB962C8B-B14F-4D97-AF65-F5344CB8AC3E}">
        <p14:creationId xmlns:p14="http://schemas.microsoft.com/office/powerpoint/2010/main" val="11008670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E678EE54-D13A-49F7-A229-643A7CA798D6}" type="slidenum">
              <a:rPr lang="en-US" altLang="ja-JP" sz="1200" smtClean="0">
                <a:latin typeface="Arial Black" pitchFamily="34" charset="0"/>
              </a:rPr>
              <a:pPr eaLnBrk="1" hangingPunct="1"/>
              <a:t>1</a:t>
            </a:fld>
            <a:endParaRPr lang="en-US" altLang="ja-JP" sz="1200" smtClean="0">
              <a:latin typeface="Arial Black" pitchFamily="34" charset="0"/>
            </a:endParaRPr>
          </a:p>
        </p:txBody>
      </p:sp>
      <p:sp>
        <p:nvSpPr>
          <p:cNvPr id="74755" name="Rectangle 2"/>
          <p:cNvSpPr>
            <a:spLocks noGrp="1" noRot="1" noChangeAspect="1" noChangeArrowheads="1" noTextEdit="1"/>
          </p:cNvSpPr>
          <p:nvPr>
            <p:ph type="sldImg"/>
          </p:nvPr>
        </p:nvSpPr>
        <p:spPr>
          <a:xfrm>
            <a:off x="900113" y="739775"/>
            <a:ext cx="4933950" cy="3700463"/>
          </a:xfrm>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smtClean="0">
                <a:ea typeface="ＭＳ Ｐ明朝" charset="-128"/>
              </a:rPr>
              <a:t>マーカの追加</a:t>
            </a:r>
            <a:endParaRPr lang="ja-JP" altLang="ja-JP" smtClean="0">
              <a:ea typeface="ＭＳ Ｐ明朝"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06EF5D41-E684-4FBF-87F9-BE607D7955E8}" type="slidenum">
              <a:rPr lang="en-US" altLang="ja-JP" sz="1200" smtClean="0">
                <a:latin typeface="Arial Black" pitchFamily="34" charset="0"/>
              </a:rPr>
              <a:pPr eaLnBrk="1" hangingPunct="1"/>
              <a:t>10</a:t>
            </a:fld>
            <a:endParaRPr lang="en-US" altLang="ja-JP" sz="1200" smtClean="0">
              <a:latin typeface="Arial Black" pitchFamily="34"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smtClean="0">
              <a:ea typeface="ＭＳ Ｐ明朝"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smtClean="0">
                <a:ea typeface="ＭＳ Ｐ明朝" charset="-128"/>
              </a:rPr>
              <a:t>可視化するために必要なログトレースをまとめる．</a:t>
            </a:r>
          </a:p>
          <a:p>
            <a:r>
              <a:rPr lang="ja-JP" altLang="en-US" smtClean="0">
                <a:ea typeface="ＭＳ Ｐ明朝" charset="-128"/>
              </a:rPr>
              <a:t>タスクの状態表示</a:t>
            </a:r>
          </a:p>
          <a:p>
            <a:r>
              <a:rPr lang="ja-JP" altLang="en-US" smtClean="0">
                <a:ea typeface="ＭＳ Ｐ明朝" charset="-128"/>
              </a:rPr>
              <a:t>ハンドラの実行</a:t>
            </a:r>
          </a:p>
          <a:p>
            <a:r>
              <a:rPr lang="ja-JP" altLang="en-US" smtClean="0">
                <a:ea typeface="ＭＳ Ｐ明朝" charset="-128"/>
              </a:rPr>
              <a:t>システムコール</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5EE4930D-812B-49CA-8934-D44FA26D4AC7}" type="slidenum">
              <a:rPr lang="en-US" altLang="ja-JP" sz="1200" smtClean="0">
                <a:latin typeface="Arial Black" pitchFamily="34" charset="0"/>
              </a:rPr>
              <a:pPr eaLnBrk="1" hangingPunct="1"/>
              <a:t>13</a:t>
            </a:fld>
            <a:endParaRPr lang="en-US" altLang="ja-JP" sz="1200" smtClean="0">
              <a:latin typeface="Arial Black" pitchFamily="34"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smtClean="0">
              <a:ea typeface="ＭＳ Ｐ明朝"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4A402BD1-3CD3-42F5-8024-90939EB10995}" type="slidenum">
              <a:rPr lang="en-US" altLang="ja-JP" sz="1200" smtClean="0">
                <a:latin typeface="Arial Black" pitchFamily="34" charset="0"/>
              </a:rPr>
              <a:pPr eaLnBrk="1" hangingPunct="1"/>
              <a:t>14</a:t>
            </a:fld>
            <a:endParaRPr lang="en-US" altLang="ja-JP" sz="1200" smtClean="0">
              <a:latin typeface="Arial Black" pitchFamily="34" charset="0"/>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smtClean="0">
              <a:ea typeface="ＭＳ Ｐ明朝"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4B042CA8-8CAA-4B29-9A36-CBE3D75B7ECE}" type="slidenum">
              <a:rPr lang="en-US" altLang="ja-JP" sz="1200" smtClean="0">
                <a:latin typeface="Arial Black" pitchFamily="34" charset="0"/>
              </a:rPr>
              <a:pPr eaLnBrk="1" hangingPunct="1"/>
              <a:t>17</a:t>
            </a:fld>
            <a:endParaRPr lang="en-US" altLang="ja-JP" sz="1200" smtClean="0">
              <a:latin typeface="Arial Black" pitchFamily="34"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smtClean="0">
              <a:ea typeface="ＭＳ Ｐ明朝"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ED13DC6D-C731-4EB1-AA00-BE0055F1CA97}" type="slidenum">
              <a:rPr lang="en-US" altLang="ja-JP" sz="1200" smtClean="0">
                <a:latin typeface="Arial Black" pitchFamily="34" charset="0"/>
              </a:rPr>
              <a:pPr eaLnBrk="1" hangingPunct="1"/>
              <a:t>18</a:t>
            </a:fld>
            <a:endParaRPr lang="en-US" altLang="ja-JP" sz="1200" smtClean="0">
              <a:latin typeface="Arial Black" pitchFamily="34"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smtClean="0">
              <a:ea typeface="ＭＳ Ｐ明朝"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ja-JP" smtClean="0">
                <a:ea typeface="ＭＳ Ｐ明朝" charset="-128"/>
              </a:rPr>
              <a:t>./sample/asp/asp.res </a:t>
            </a:r>
            <a:r>
              <a:rPr lang="ja-JP" altLang="en-US" smtClean="0">
                <a:ea typeface="ＭＳ Ｐ明朝" charset="-128"/>
              </a:rPr>
              <a:t>を開くことを吹き出し等で書く</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ja-JP" smtClean="0">
                <a:ea typeface="ＭＳ Ｐ明朝" charset="-128"/>
              </a:rPr>
              <a:t>./sample/asp/asp.log</a:t>
            </a:r>
            <a:r>
              <a:rPr lang="ja-JP" altLang="en-US" smtClean="0">
                <a:ea typeface="ＭＳ Ｐ明朝" charset="-128"/>
              </a:rPr>
              <a:t>を開くことを吹き出し等で書く</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14763" y="9372600"/>
            <a:ext cx="29210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6" rIns="91392" bIns="45696" anchor="b"/>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algn="r" eaLnBrk="1" hangingPunct="1"/>
            <a:fld id="{860B027D-5DE1-4F92-B1DD-87F23D4D1C46}" type="slidenum">
              <a:rPr lang="en-US" altLang="ja-JP" sz="1200">
                <a:latin typeface="Arial Black" pitchFamily="34" charset="0"/>
              </a:rPr>
              <a:pPr algn="r" eaLnBrk="1" hangingPunct="1"/>
              <a:t>4</a:t>
            </a:fld>
            <a:endParaRPr lang="en-US" altLang="ja-JP" sz="1200">
              <a:latin typeface="Arial Black" pitchFamily="34"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smtClean="0">
              <a:ea typeface="ＭＳ Ｐ明朝"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984D0ADB-62F8-46CA-A1E7-9EA53DE69EF0}" type="slidenum">
              <a:rPr lang="en-US" altLang="ja-JP" sz="1200" smtClean="0">
                <a:latin typeface="Arial Black" pitchFamily="34" charset="0"/>
              </a:rPr>
              <a:pPr eaLnBrk="1" hangingPunct="1"/>
              <a:t>5</a:t>
            </a:fld>
            <a:endParaRPr lang="en-US" altLang="ja-JP" sz="1200" smtClean="0">
              <a:latin typeface="Arial Black" pitchFamily="34"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smtClean="0">
              <a:ea typeface="ＭＳ Ｐ明朝"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スライド イメージ プレースホルダ 1"/>
          <p:cNvSpPr>
            <a:spLocks noGrp="1" noRot="1" noChangeAspect="1" noTextEdit="1"/>
          </p:cNvSpPr>
          <p:nvPr>
            <p:ph type="sldImg"/>
          </p:nvPr>
        </p:nvSpPr>
        <p:spPr>
          <a:ln/>
        </p:spPr>
      </p:sp>
      <p:sp>
        <p:nvSpPr>
          <p:cNvPr id="12902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
        <p:nvSpPr>
          <p:cNvPr id="129028"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65F10218-C1C5-4E18-82C9-B9409727B374}" type="slidenum">
              <a:rPr lang="ja-JP" altLang="en-US" sz="1200" smtClean="0">
                <a:latin typeface="Arial Black" pitchFamily="34" charset="0"/>
              </a:rPr>
              <a:pPr eaLnBrk="1" hangingPunct="1"/>
              <a:t>64</a:t>
            </a:fld>
            <a:endParaRPr lang="ja-JP" altLang="en-US" sz="1200" smtClean="0">
              <a:latin typeface="Arial Black"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スライド イメージ プレースホルダ 1"/>
          <p:cNvSpPr>
            <a:spLocks noGrp="1" noRot="1" noChangeAspect="1" noTextEdit="1"/>
          </p:cNvSpPr>
          <p:nvPr>
            <p:ph type="sldImg"/>
          </p:nvPr>
        </p:nvSpPr>
        <p:spPr>
          <a:ln/>
        </p:spPr>
      </p:sp>
      <p:sp>
        <p:nvSpPr>
          <p:cNvPr id="130051"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
        <p:nvSpPr>
          <p:cNvPr id="130052"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9D338D5C-C4F6-4D4C-A582-055D8A39C63C}" type="slidenum">
              <a:rPr lang="ja-JP" altLang="en-US" sz="1200" smtClean="0">
                <a:latin typeface="Arial Black" pitchFamily="34" charset="0"/>
              </a:rPr>
              <a:pPr eaLnBrk="1" hangingPunct="1"/>
              <a:t>65</a:t>
            </a:fld>
            <a:endParaRPr lang="ja-JP" altLang="en-US" sz="1200" smtClean="0">
              <a:latin typeface="Arial Black"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スライド イメージ プレースホルダ 1"/>
          <p:cNvSpPr>
            <a:spLocks noGrp="1" noRot="1" noChangeAspect="1" noTextEdit="1"/>
          </p:cNvSpPr>
          <p:nvPr>
            <p:ph type="sldImg"/>
          </p:nvPr>
        </p:nvSpPr>
        <p:spPr>
          <a:ln/>
        </p:spPr>
      </p:sp>
      <p:sp>
        <p:nvSpPr>
          <p:cNvPr id="13107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
        <p:nvSpPr>
          <p:cNvPr id="131076"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FAE4E906-358E-4889-887E-2DDF74F90BDC}" type="slidenum">
              <a:rPr lang="ja-JP" altLang="en-US" sz="1200" smtClean="0">
                <a:latin typeface="Arial Black" pitchFamily="34" charset="0"/>
              </a:rPr>
              <a:pPr eaLnBrk="1" hangingPunct="1"/>
              <a:t>66</a:t>
            </a:fld>
            <a:endParaRPr lang="ja-JP" altLang="en-US" sz="1200" smtClean="0">
              <a:latin typeface="Arial Black"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スライド イメージ プレースホルダ 1"/>
          <p:cNvSpPr>
            <a:spLocks noGrp="1" noRot="1" noChangeAspect="1" noTextEdit="1"/>
          </p:cNvSpPr>
          <p:nvPr>
            <p:ph type="sldImg"/>
          </p:nvPr>
        </p:nvSpPr>
        <p:spPr>
          <a:ln/>
        </p:spPr>
      </p:sp>
      <p:sp>
        <p:nvSpPr>
          <p:cNvPr id="13209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ea typeface="ＭＳ Ｐ明朝" charset="-128"/>
            </a:endParaRPr>
          </a:p>
        </p:txBody>
      </p:sp>
      <p:sp>
        <p:nvSpPr>
          <p:cNvPr id="132100"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2E098103-576A-4502-8E94-476E786AC275}" type="slidenum">
              <a:rPr lang="ja-JP" altLang="en-US" sz="1200" smtClean="0">
                <a:latin typeface="Arial Black" pitchFamily="34" charset="0"/>
              </a:rPr>
              <a:pPr eaLnBrk="1" hangingPunct="1"/>
              <a:t>67</a:t>
            </a:fld>
            <a:endParaRPr lang="ja-JP" altLang="en-US" sz="1200" smtClean="0">
              <a:latin typeface="Arial Black"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スライド イメージ プレースホルダ 1"/>
          <p:cNvSpPr>
            <a:spLocks noGrp="1" noRot="1" noChangeAspect="1" noTextEdit="1"/>
          </p:cNvSpPr>
          <p:nvPr>
            <p:ph type="sldImg"/>
          </p:nvPr>
        </p:nvSpPr>
        <p:spPr>
          <a:ln/>
        </p:spPr>
      </p:sp>
      <p:sp>
        <p:nvSpPr>
          <p:cNvPr id="13312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smtClean="0">
                <a:ea typeface="ＭＳ Ｐ明朝" charset="-128"/>
              </a:rPr>
              <a:t>リソース内において他のイベントを許すか否か</a:t>
            </a:r>
            <a:endParaRPr lang="en-US" altLang="ja-JP" smtClean="0">
              <a:ea typeface="ＭＳ Ｐ明朝" charset="-128"/>
            </a:endParaRPr>
          </a:p>
          <a:p>
            <a:r>
              <a:rPr lang="ja-JP" altLang="en-US" smtClean="0">
                <a:ea typeface="ＭＳ Ｐ明朝" charset="-128"/>
              </a:rPr>
              <a:t>リソース間において他のイベントを許すか否か</a:t>
            </a:r>
            <a:endParaRPr lang="en-US" altLang="ja-JP" smtClean="0">
              <a:ea typeface="ＭＳ Ｐ明朝" charset="-128"/>
            </a:endParaRPr>
          </a:p>
          <a:p>
            <a:r>
              <a:rPr lang="ja-JP" altLang="en-US" smtClean="0">
                <a:ea typeface="ＭＳ Ｐ明朝" charset="-128"/>
              </a:rPr>
              <a:t>　デフォルトはどちらも許すにしておけばいいか？</a:t>
            </a:r>
          </a:p>
        </p:txBody>
      </p:sp>
      <p:sp>
        <p:nvSpPr>
          <p:cNvPr id="133124"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D0604F38-5B90-42F8-9F00-016ABF429E9D}" type="slidenum">
              <a:rPr lang="ja-JP" altLang="en-US" sz="1200" smtClean="0">
                <a:latin typeface="Arial Black" pitchFamily="34" charset="0"/>
              </a:rPr>
              <a:pPr eaLnBrk="1" hangingPunct="1"/>
              <a:t>68</a:t>
            </a:fld>
            <a:endParaRPr lang="ja-JP" altLang="en-US" sz="1200" smtClean="0">
              <a:latin typeface="Arial Black"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814763" y="9372600"/>
            <a:ext cx="29210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6" rIns="91392" bIns="45696" anchor="b"/>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algn="r" eaLnBrk="1" hangingPunct="1"/>
            <a:fld id="{95AB2D1E-7DCD-4A7C-91C9-AF9C0CF88FD8}" type="slidenum">
              <a:rPr lang="en-US" altLang="ja-JP" sz="1200">
                <a:latin typeface="Arial Black" pitchFamily="34" charset="0"/>
              </a:rPr>
              <a:pPr algn="r" eaLnBrk="1" hangingPunct="1"/>
              <a:t>6</a:t>
            </a:fld>
            <a:endParaRPr lang="en-US" altLang="ja-JP" sz="1200">
              <a:latin typeface="Arial Black" pitchFamily="34"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smtClean="0">
              <a:ea typeface="ＭＳ Ｐ明朝"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0620C3B4-1EFB-410D-803A-62BE132CEB13}" type="slidenum">
              <a:rPr lang="en-US" altLang="ja-JP" sz="1200" smtClean="0">
                <a:latin typeface="Arial Black" pitchFamily="34" charset="0"/>
              </a:rPr>
              <a:pPr eaLnBrk="1" hangingPunct="1"/>
              <a:t>7</a:t>
            </a:fld>
            <a:endParaRPr lang="en-US" altLang="ja-JP" sz="1200" smtClean="0">
              <a:latin typeface="Arial Black" pitchFamily="34" charset="0"/>
            </a:endParaRPr>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smtClean="0">
              <a:ea typeface="ＭＳ Ｐ明朝"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14763" y="9372600"/>
            <a:ext cx="29210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2" tIns="45696" rIns="91392" bIns="45696" anchor="b"/>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algn="r" eaLnBrk="1" hangingPunct="1"/>
            <a:fld id="{633AEA71-43D3-4969-B6D7-1F2D4CF6F5B9}" type="slidenum">
              <a:rPr lang="en-US" altLang="ja-JP" sz="1200">
                <a:latin typeface="Arial Black" pitchFamily="34" charset="0"/>
              </a:rPr>
              <a:pPr algn="r" eaLnBrk="1" hangingPunct="1"/>
              <a:t>8</a:t>
            </a:fld>
            <a:endParaRPr lang="en-US" altLang="ja-JP" sz="1200">
              <a:latin typeface="Arial Black" pitchFamily="34"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ja-JP" smtClean="0">
              <a:ea typeface="ＭＳ Ｐ明朝"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F6AF51AD-215C-4B3C-9569-FF1C541CD997}" type="slidenum">
              <a:rPr lang="en-US" altLang="ja-JP" sz="1200" smtClean="0">
                <a:latin typeface="Arial Black" pitchFamily="34" charset="0"/>
              </a:rPr>
              <a:pPr eaLnBrk="1" hangingPunct="1"/>
              <a:t>9</a:t>
            </a:fld>
            <a:endParaRPr lang="en-US" altLang="ja-JP" sz="1200" smtClean="0">
              <a:latin typeface="Arial Black" pitchFamily="34"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smtClean="0">
              <a:ea typeface="ＭＳ Ｐ明朝"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 Id="rId5" Type="http://schemas.openxmlformats.org/officeDocument/2006/relationships/oleObject" Target="../embeddings/oleObject3.bin"/><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aphicFrame>
        <p:nvGraphicFramePr>
          <p:cNvPr id="4" name="Object 11"/>
          <p:cNvGraphicFramePr>
            <a:graphicFrameLocks noChangeAspect="1"/>
          </p:cNvGraphicFramePr>
          <p:nvPr/>
        </p:nvGraphicFramePr>
        <p:xfrm>
          <a:off x="0" y="6534150"/>
          <a:ext cx="9144000" cy="323850"/>
        </p:xfrm>
        <a:graphic>
          <a:graphicData uri="http://schemas.openxmlformats.org/presentationml/2006/ole">
            <mc:AlternateContent xmlns:mc="http://schemas.openxmlformats.org/markup-compatibility/2006">
              <mc:Choice xmlns:v="urn:schemas-microsoft-com:vml" Requires="v">
                <p:oleObj spid="_x0000_s145430" name="Image" r:id="rId3" imgW="12190476" imgH="431594" progId="Photoshop.Image.9">
                  <p:embed/>
                </p:oleObj>
              </mc:Choice>
              <mc:Fallback>
                <p:oleObj name="Image" r:id="rId3" imgW="12190476" imgH="431594" progId="Photoshop.Image.9">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34150"/>
                        <a:ext cx="91440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Line 8"/>
          <p:cNvSpPr>
            <a:spLocks noChangeShapeType="1"/>
          </p:cNvSpPr>
          <p:nvPr/>
        </p:nvSpPr>
        <p:spPr bwMode="auto">
          <a:xfrm>
            <a:off x="304800" y="836613"/>
            <a:ext cx="8496300" cy="0"/>
          </a:xfrm>
          <a:prstGeom prst="line">
            <a:avLst/>
          </a:prstGeom>
          <a:noFill/>
          <a:ln w="19050">
            <a:solidFill>
              <a:srgbClr val="A4DE00"/>
            </a:solidFill>
            <a:round/>
            <a:headEnd/>
            <a:tailEnd/>
          </a:ln>
          <a:effectLst/>
        </p:spPr>
        <p:txBody>
          <a:bodyPr vert="eaVert" wrap="none" anchor="ctr"/>
          <a:lstStyle/>
          <a:p>
            <a:pPr>
              <a:defRPr/>
            </a:pPr>
            <a:endParaRPr lang="ja-JP" altLang="en-US"/>
          </a:p>
        </p:txBody>
      </p:sp>
      <p:graphicFrame>
        <p:nvGraphicFramePr>
          <p:cNvPr id="6" name="Object 9"/>
          <p:cNvGraphicFramePr>
            <a:graphicFrameLocks noChangeAspect="1"/>
          </p:cNvGraphicFramePr>
          <p:nvPr/>
        </p:nvGraphicFramePr>
        <p:xfrm>
          <a:off x="0" y="6534150"/>
          <a:ext cx="9144000" cy="323850"/>
        </p:xfrm>
        <a:graphic>
          <a:graphicData uri="http://schemas.openxmlformats.org/presentationml/2006/ole">
            <mc:AlternateContent xmlns:mc="http://schemas.openxmlformats.org/markup-compatibility/2006">
              <mc:Choice xmlns:v="urn:schemas-microsoft-com:vml" Requires="v">
                <p:oleObj spid="_x0000_s145431" name="Image" r:id="rId5" imgW="12190476" imgH="431594" progId="Photoshop.Image.9">
                  <p:embed/>
                </p:oleObj>
              </mc:Choice>
              <mc:Fallback>
                <p:oleObj name="Image" r:id="rId5" imgW="12190476" imgH="431594" progId="Photoshop.Image.9">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34150"/>
                        <a:ext cx="91440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Line 7"/>
          <p:cNvSpPr>
            <a:spLocks noChangeShapeType="1"/>
          </p:cNvSpPr>
          <p:nvPr/>
        </p:nvSpPr>
        <p:spPr bwMode="auto">
          <a:xfrm>
            <a:off x="304800" y="836613"/>
            <a:ext cx="8496300" cy="0"/>
          </a:xfrm>
          <a:prstGeom prst="line">
            <a:avLst/>
          </a:prstGeom>
          <a:noFill/>
          <a:ln w="19050">
            <a:solidFill>
              <a:srgbClr val="A4DE00"/>
            </a:solidFill>
            <a:round/>
            <a:headEnd/>
            <a:tailEnd/>
          </a:ln>
          <a:effectLst/>
        </p:spPr>
        <p:txBody>
          <a:bodyPr vert="eaVert" wrap="none" anchor="ctr"/>
          <a:lstStyle/>
          <a:p>
            <a:pPr>
              <a:defRPr/>
            </a:pPr>
            <a:endParaRPr lang="ja-JP" altLang="en-US"/>
          </a:p>
        </p:txBody>
      </p:sp>
      <p:sp>
        <p:nvSpPr>
          <p:cNvPr id="1008643" name="Rectangle 3"/>
          <p:cNvSpPr>
            <a:spLocks noGrp="1" noChangeArrowheads="1"/>
          </p:cNvSpPr>
          <p:nvPr>
            <p:ph type="ctrTitle"/>
          </p:nvPr>
        </p:nvSpPr>
        <p:spPr>
          <a:xfrm>
            <a:off x="685800" y="2286000"/>
            <a:ext cx="7772400" cy="1143000"/>
          </a:xfrm>
        </p:spPr>
        <p:txBody>
          <a:bodyPr/>
          <a:lstStyle>
            <a:lvl1pPr>
              <a:defRPr/>
            </a:lvl1pPr>
          </a:lstStyle>
          <a:p>
            <a:r>
              <a:rPr lang="ja-JP" altLang="en-US"/>
              <a:t>マスタ タイトルの書式設定</a:t>
            </a:r>
          </a:p>
        </p:txBody>
      </p:sp>
      <p:sp>
        <p:nvSpPr>
          <p:cNvPr id="1008644" name="Rectangle 4"/>
          <p:cNvSpPr>
            <a:spLocks noGrp="1" noChangeArrowheads="1"/>
          </p:cNvSpPr>
          <p:nvPr>
            <p:ph type="subTitle" idx="1"/>
          </p:nvPr>
        </p:nvSpPr>
        <p:spPr>
          <a:xfrm>
            <a:off x="1371600" y="3886200"/>
            <a:ext cx="6400800" cy="1419225"/>
          </a:xfrm>
        </p:spPr>
        <p:txBody>
          <a:bodyPr/>
          <a:lstStyle>
            <a:lvl1pPr marL="0" indent="0" algn="ctr">
              <a:buFontTx/>
              <a:buNone/>
              <a:defRPr sz="2000">
                <a:latin typeface="Century" pitchFamily="18" charset="0"/>
                <a:ea typeface="ＭＳ ゴシック" pitchFamily="49" charset="-128"/>
              </a:defRPr>
            </a:lvl1pPr>
          </a:lstStyle>
          <a:p>
            <a:endParaRPr lang="ja-JP" altLang="ja-JP"/>
          </a:p>
        </p:txBody>
      </p:sp>
      <p:sp>
        <p:nvSpPr>
          <p:cNvPr id="8" name="Rectangle 5"/>
          <p:cNvSpPr>
            <a:spLocks noGrp="1" noChangeArrowheads="1"/>
          </p:cNvSpPr>
          <p:nvPr>
            <p:ph type="sldNum" sz="quarter" idx="10"/>
          </p:nvPr>
        </p:nvSpPr>
        <p:spPr>
          <a:xfrm>
            <a:off x="7239000" y="6553200"/>
            <a:ext cx="1905000" cy="304800"/>
          </a:xfrm>
        </p:spPr>
        <p:txBody>
          <a:bodyPr/>
          <a:lstStyle>
            <a:lvl1pPr>
              <a:defRPr/>
            </a:lvl1pPr>
          </a:lstStyle>
          <a:p>
            <a:pPr>
              <a:defRPr/>
            </a:pPr>
            <a:fld id="{B229B547-BF28-4491-AE12-1D7F82C61EA7}" type="slidenum">
              <a:rPr lang="en-US" altLang="ja-JP"/>
              <a:pPr>
                <a:defRPr/>
              </a:pPr>
              <a:t>‹#›</a:t>
            </a:fld>
            <a:endParaRPr lang="en-US" altLang="ja-JP"/>
          </a:p>
        </p:txBody>
      </p:sp>
      <p:sp>
        <p:nvSpPr>
          <p:cNvPr id="9" name="Rectangle 11"/>
          <p:cNvSpPr>
            <a:spLocks noGrp="1" noChangeArrowheads="1"/>
          </p:cNvSpPr>
          <p:nvPr>
            <p:ph type="ftr" sz="quarter" idx="11"/>
          </p:nvPr>
        </p:nvSpPr>
        <p:spPr>
          <a:xfrm>
            <a:off x="3186113" y="6534150"/>
            <a:ext cx="2808287" cy="260350"/>
          </a:xfrm>
        </p:spPr>
        <p:txBody>
          <a:bodyPr/>
          <a:lstStyle>
            <a:lvl1pPr>
              <a:defRPr/>
            </a:lvl1pPr>
          </a:lstStyle>
          <a:p>
            <a:pPr>
              <a:defRPr/>
            </a:pPr>
            <a:r>
              <a:rPr lang="en-US" altLang="ja-JP"/>
              <a:t>CONFIDENTIAL</a:t>
            </a:r>
          </a:p>
        </p:txBody>
      </p:sp>
    </p:spTree>
    <p:extLst>
      <p:ext uri="{BB962C8B-B14F-4D97-AF65-F5344CB8AC3E}">
        <p14:creationId xmlns:p14="http://schemas.microsoft.com/office/powerpoint/2010/main" val="3968396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6"/>
          <p:cNvSpPr>
            <a:spLocks noGrp="1" noChangeArrowheads="1"/>
          </p:cNvSpPr>
          <p:nvPr>
            <p:ph type="sldNum" sz="quarter" idx="10"/>
          </p:nvPr>
        </p:nvSpPr>
        <p:spPr>
          <a:ln/>
        </p:spPr>
        <p:txBody>
          <a:bodyPr/>
          <a:lstStyle>
            <a:lvl1pPr>
              <a:defRPr/>
            </a:lvl1pPr>
          </a:lstStyle>
          <a:p>
            <a:pPr>
              <a:defRPr/>
            </a:pPr>
            <a:fld id="{7226AA01-1727-4105-86AD-9EFC8FAC854B}" type="slidenum">
              <a:rPr lang="en-US" altLang="ja-JP"/>
              <a:pPr>
                <a:defRPr/>
              </a:pPr>
              <a:t>‹#›</a:t>
            </a:fld>
            <a:endParaRPr lang="en-US" altLang="ja-JP"/>
          </a:p>
        </p:txBody>
      </p:sp>
      <p:sp>
        <p:nvSpPr>
          <p:cNvPr id="5" name="Rectangle 13"/>
          <p:cNvSpPr>
            <a:spLocks noGrp="1" noChangeArrowheads="1"/>
          </p:cNvSpPr>
          <p:nvPr>
            <p:ph type="ftr" sz="quarter" idx="11"/>
          </p:nvPr>
        </p:nvSpPr>
        <p:spPr>
          <a:ln/>
        </p:spPr>
        <p:txBody>
          <a:bodyPr/>
          <a:lstStyle>
            <a:lvl1pPr>
              <a:defRPr/>
            </a:lvl1pPr>
          </a:lstStyle>
          <a:p>
            <a:pPr>
              <a:defRPr/>
            </a:pPr>
            <a:r>
              <a:rPr lang="en-US" altLang="ja-JP"/>
              <a:t>CONFIDENTIAL</a:t>
            </a:r>
          </a:p>
        </p:txBody>
      </p:sp>
    </p:spTree>
    <p:extLst>
      <p:ext uri="{BB962C8B-B14F-4D97-AF65-F5344CB8AC3E}">
        <p14:creationId xmlns:p14="http://schemas.microsoft.com/office/powerpoint/2010/main" val="42628565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72250" y="228600"/>
            <a:ext cx="1962150" cy="6100763"/>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685800" y="228600"/>
            <a:ext cx="5734050" cy="6100763"/>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6"/>
          <p:cNvSpPr>
            <a:spLocks noGrp="1" noChangeArrowheads="1"/>
          </p:cNvSpPr>
          <p:nvPr>
            <p:ph type="sldNum" sz="quarter" idx="10"/>
          </p:nvPr>
        </p:nvSpPr>
        <p:spPr>
          <a:ln/>
        </p:spPr>
        <p:txBody>
          <a:bodyPr/>
          <a:lstStyle>
            <a:lvl1pPr>
              <a:defRPr/>
            </a:lvl1pPr>
          </a:lstStyle>
          <a:p>
            <a:pPr>
              <a:defRPr/>
            </a:pPr>
            <a:fld id="{58E27C15-48C5-41A9-BBEF-9B6661A25551}" type="slidenum">
              <a:rPr lang="en-US" altLang="ja-JP"/>
              <a:pPr>
                <a:defRPr/>
              </a:pPr>
              <a:t>‹#›</a:t>
            </a:fld>
            <a:endParaRPr lang="en-US" altLang="ja-JP"/>
          </a:p>
        </p:txBody>
      </p:sp>
      <p:sp>
        <p:nvSpPr>
          <p:cNvPr id="5" name="Rectangle 13"/>
          <p:cNvSpPr>
            <a:spLocks noGrp="1" noChangeArrowheads="1"/>
          </p:cNvSpPr>
          <p:nvPr>
            <p:ph type="ftr" sz="quarter" idx="11"/>
          </p:nvPr>
        </p:nvSpPr>
        <p:spPr>
          <a:ln/>
        </p:spPr>
        <p:txBody>
          <a:bodyPr/>
          <a:lstStyle>
            <a:lvl1pPr>
              <a:defRPr/>
            </a:lvl1pPr>
          </a:lstStyle>
          <a:p>
            <a:pPr>
              <a:defRPr/>
            </a:pPr>
            <a:r>
              <a:rPr lang="en-US" altLang="ja-JP"/>
              <a:t>CONFIDENTIAL</a:t>
            </a:r>
          </a:p>
        </p:txBody>
      </p:sp>
    </p:spTree>
    <p:extLst>
      <p:ext uri="{BB962C8B-B14F-4D97-AF65-F5344CB8AC3E}">
        <p14:creationId xmlns:p14="http://schemas.microsoft.com/office/powerpoint/2010/main" val="1870251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6"/>
          <p:cNvSpPr>
            <a:spLocks noGrp="1" noChangeArrowheads="1"/>
          </p:cNvSpPr>
          <p:nvPr>
            <p:ph type="sldNum" sz="quarter" idx="10"/>
          </p:nvPr>
        </p:nvSpPr>
        <p:spPr>
          <a:ln/>
        </p:spPr>
        <p:txBody>
          <a:bodyPr/>
          <a:lstStyle>
            <a:lvl1pPr>
              <a:defRPr/>
            </a:lvl1pPr>
          </a:lstStyle>
          <a:p>
            <a:pPr>
              <a:defRPr/>
            </a:pPr>
            <a:fld id="{69DFA6AD-3221-49F8-A8CE-0F26DD4BE737}" type="slidenum">
              <a:rPr lang="en-US" altLang="ja-JP"/>
              <a:pPr>
                <a:defRPr/>
              </a:pPr>
              <a:t>‹#›</a:t>
            </a:fld>
            <a:endParaRPr lang="en-US" altLang="ja-JP"/>
          </a:p>
        </p:txBody>
      </p:sp>
      <p:sp>
        <p:nvSpPr>
          <p:cNvPr id="5" name="Rectangle 13"/>
          <p:cNvSpPr>
            <a:spLocks noGrp="1" noChangeArrowheads="1"/>
          </p:cNvSpPr>
          <p:nvPr>
            <p:ph type="ftr" sz="quarter" idx="11"/>
          </p:nvPr>
        </p:nvSpPr>
        <p:spPr>
          <a:ln/>
        </p:spPr>
        <p:txBody>
          <a:bodyPr/>
          <a:lstStyle>
            <a:lvl1pPr>
              <a:defRPr/>
            </a:lvl1pPr>
          </a:lstStyle>
          <a:p>
            <a:pPr>
              <a:defRPr/>
            </a:pPr>
            <a:r>
              <a:rPr lang="en-US" altLang="ja-JP"/>
              <a:t>CONFIDENTIAL</a:t>
            </a:r>
          </a:p>
        </p:txBody>
      </p:sp>
    </p:spTree>
    <p:extLst>
      <p:ext uri="{BB962C8B-B14F-4D97-AF65-F5344CB8AC3E}">
        <p14:creationId xmlns:p14="http://schemas.microsoft.com/office/powerpoint/2010/main" val="46149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6"/>
          <p:cNvSpPr>
            <a:spLocks noGrp="1" noChangeArrowheads="1"/>
          </p:cNvSpPr>
          <p:nvPr>
            <p:ph type="sldNum" sz="quarter" idx="10"/>
          </p:nvPr>
        </p:nvSpPr>
        <p:spPr>
          <a:ln/>
        </p:spPr>
        <p:txBody>
          <a:bodyPr/>
          <a:lstStyle>
            <a:lvl1pPr>
              <a:defRPr/>
            </a:lvl1pPr>
          </a:lstStyle>
          <a:p>
            <a:pPr>
              <a:defRPr/>
            </a:pPr>
            <a:fld id="{A0826B4A-314D-4F66-BA4B-9BFDF2E573FF}" type="slidenum">
              <a:rPr lang="en-US" altLang="ja-JP"/>
              <a:pPr>
                <a:defRPr/>
              </a:pPr>
              <a:t>‹#›</a:t>
            </a:fld>
            <a:endParaRPr lang="en-US" altLang="ja-JP"/>
          </a:p>
        </p:txBody>
      </p:sp>
      <p:sp>
        <p:nvSpPr>
          <p:cNvPr id="5" name="Rectangle 13"/>
          <p:cNvSpPr>
            <a:spLocks noGrp="1" noChangeArrowheads="1"/>
          </p:cNvSpPr>
          <p:nvPr>
            <p:ph type="ftr" sz="quarter" idx="11"/>
          </p:nvPr>
        </p:nvSpPr>
        <p:spPr>
          <a:ln/>
        </p:spPr>
        <p:txBody>
          <a:bodyPr/>
          <a:lstStyle>
            <a:lvl1pPr>
              <a:defRPr/>
            </a:lvl1pPr>
          </a:lstStyle>
          <a:p>
            <a:pPr>
              <a:defRPr/>
            </a:pPr>
            <a:r>
              <a:rPr lang="en-US" altLang="ja-JP"/>
              <a:t>CONFIDENTIAL</a:t>
            </a:r>
          </a:p>
        </p:txBody>
      </p:sp>
    </p:spTree>
    <p:extLst>
      <p:ext uri="{BB962C8B-B14F-4D97-AF65-F5344CB8AC3E}">
        <p14:creationId xmlns:p14="http://schemas.microsoft.com/office/powerpoint/2010/main" val="122984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762000" y="1022350"/>
            <a:ext cx="3810000" cy="5307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724400" y="1022350"/>
            <a:ext cx="3810000" cy="53070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6"/>
          <p:cNvSpPr>
            <a:spLocks noGrp="1" noChangeArrowheads="1"/>
          </p:cNvSpPr>
          <p:nvPr>
            <p:ph type="sldNum" sz="quarter" idx="10"/>
          </p:nvPr>
        </p:nvSpPr>
        <p:spPr>
          <a:ln/>
        </p:spPr>
        <p:txBody>
          <a:bodyPr/>
          <a:lstStyle>
            <a:lvl1pPr>
              <a:defRPr/>
            </a:lvl1pPr>
          </a:lstStyle>
          <a:p>
            <a:pPr>
              <a:defRPr/>
            </a:pPr>
            <a:fld id="{5E54347D-56B2-4AAF-AFD7-9948FF24A64D}" type="slidenum">
              <a:rPr lang="en-US" altLang="ja-JP"/>
              <a:pPr>
                <a:defRPr/>
              </a:pPr>
              <a:t>‹#›</a:t>
            </a:fld>
            <a:endParaRPr lang="en-US" altLang="ja-JP"/>
          </a:p>
        </p:txBody>
      </p:sp>
      <p:sp>
        <p:nvSpPr>
          <p:cNvPr id="6" name="Rectangle 13"/>
          <p:cNvSpPr>
            <a:spLocks noGrp="1" noChangeArrowheads="1"/>
          </p:cNvSpPr>
          <p:nvPr>
            <p:ph type="ftr" sz="quarter" idx="11"/>
          </p:nvPr>
        </p:nvSpPr>
        <p:spPr>
          <a:ln/>
        </p:spPr>
        <p:txBody>
          <a:bodyPr/>
          <a:lstStyle>
            <a:lvl1pPr>
              <a:defRPr/>
            </a:lvl1pPr>
          </a:lstStyle>
          <a:p>
            <a:pPr>
              <a:defRPr/>
            </a:pPr>
            <a:r>
              <a:rPr lang="en-US" altLang="ja-JP"/>
              <a:t>CONFIDENTIAL</a:t>
            </a:r>
          </a:p>
        </p:txBody>
      </p:sp>
    </p:spTree>
    <p:extLst>
      <p:ext uri="{BB962C8B-B14F-4D97-AF65-F5344CB8AC3E}">
        <p14:creationId xmlns:p14="http://schemas.microsoft.com/office/powerpoint/2010/main" val="3003542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6"/>
          <p:cNvSpPr>
            <a:spLocks noGrp="1" noChangeArrowheads="1"/>
          </p:cNvSpPr>
          <p:nvPr>
            <p:ph type="sldNum" sz="quarter" idx="10"/>
          </p:nvPr>
        </p:nvSpPr>
        <p:spPr>
          <a:ln/>
        </p:spPr>
        <p:txBody>
          <a:bodyPr/>
          <a:lstStyle>
            <a:lvl1pPr>
              <a:defRPr/>
            </a:lvl1pPr>
          </a:lstStyle>
          <a:p>
            <a:pPr>
              <a:defRPr/>
            </a:pPr>
            <a:fld id="{8CBA537F-9005-4482-8E9B-58EC12E6842D}" type="slidenum">
              <a:rPr lang="en-US" altLang="ja-JP"/>
              <a:pPr>
                <a:defRPr/>
              </a:pPr>
              <a:t>‹#›</a:t>
            </a:fld>
            <a:endParaRPr lang="en-US" altLang="ja-JP"/>
          </a:p>
        </p:txBody>
      </p:sp>
      <p:sp>
        <p:nvSpPr>
          <p:cNvPr id="8" name="Rectangle 13"/>
          <p:cNvSpPr>
            <a:spLocks noGrp="1" noChangeArrowheads="1"/>
          </p:cNvSpPr>
          <p:nvPr>
            <p:ph type="ftr" sz="quarter" idx="11"/>
          </p:nvPr>
        </p:nvSpPr>
        <p:spPr>
          <a:ln/>
        </p:spPr>
        <p:txBody>
          <a:bodyPr/>
          <a:lstStyle>
            <a:lvl1pPr>
              <a:defRPr/>
            </a:lvl1pPr>
          </a:lstStyle>
          <a:p>
            <a:pPr>
              <a:defRPr/>
            </a:pPr>
            <a:r>
              <a:rPr lang="en-US" altLang="ja-JP"/>
              <a:t>CONFIDENTIAL</a:t>
            </a:r>
          </a:p>
        </p:txBody>
      </p:sp>
    </p:spTree>
    <p:extLst>
      <p:ext uri="{BB962C8B-B14F-4D97-AF65-F5344CB8AC3E}">
        <p14:creationId xmlns:p14="http://schemas.microsoft.com/office/powerpoint/2010/main" val="3397699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6"/>
          <p:cNvSpPr>
            <a:spLocks noGrp="1" noChangeArrowheads="1"/>
          </p:cNvSpPr>
          <p:nvPr>
            <p:ph type="sldNum" sz="quarter" idx="10"/>
          </p:nvPr>
        </p:nvSpPr>
        <p:spPr>
          <a:ln/>
        </p:spPr>
        <p:txBody>
          <a:bodyPr/>
          <a:lstStyle>
            <a:lvl1pPr>
              <a:defRPr/>
            </a:lvl1pPr>
          </a:lstStyle>
          <a:p>
            <a:pPr>
              <a:defRPr/>
            </a:pPr>
            <a:fld id="{47BB27E9-63A7-48F4-B525-E9E6CE971B0E}" type="slidenum">
              <a:rPr lang="en-US" altLang="ja-JP"/>
              <a:pPr>
                <a:defRPr/>
              </a:pPr>
              <a:t>‹#›</a:t>
            </a:fld>
            <a:endParaRPr lang="en-US" altLang="ja-JP"/>
          </a:p>
        </p:txBody>
      </p:sp>
      <p:sp>
        <p:nvSpPr>
          <p:cNvPr id="4" name="Rectangle 13"/>
          <p:cNvSpPr>
            <a:spLocks noGrp="1" noChangeArrowheads="1"/>
          </p:cNvSpPr>
          <p:nvPr>
            <p:ph type="ftr" sz="quarter" idx="11"/>
          </p:nvPr>
        </p:nvSpPr>
        <p:spPr>
          <a:ln/>
        </p:spPr>
        <p:txBody>
          <a:bodyPr/>
          <a:lstStyle>
            <a:lvl1pPr>
              <a:defRPr/>
            </a:lvl1pPr>
          </a:lstStyle>
          <a:p>
            <a:pPr>
              <a:defRPr/>
            </a:pPr>
            <a:r>
              <a:rPr lang="en-US" altLang="ja-JP"/>
              <a:t>CONFIDENTIAL</a:t>
            </a:r>
          </a:p>
        </p:txBody>
      </p:sp>
    </p:spTree>
    <p:extLst>
      <p:ext uri="{BB962C8B-B14F-4D97-AF65-F5344CB8AC3E}">
        <p14:creationId xmlns:p14="http://schemas.microsoft.com/office/powerpoint/2010/main" val="4478938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3E56F1CF-F880-4206-BE32-8A52CC34913A}" type="slidenum">
              <a:rPr lang="en-US" altLang="ja-JP"/>
              <a:pPr>
                <a:defRPr/>
              </a:pPr>
              <a:t>‹#›</a:t>
            </a:fld>
            <a:endParaRPr lang="en-US" altLang="ja-JP"/>
          </a:p>
        </p:txBody>
      </p:sp>
      <p:sp>
        <p:nvSpPr>
          <p:cNvPr id="3" name="Rectangle 13"/>
          <p:cNvSpPr>
            <a:spLocks noGrp="1" noChangeArrowheads="1"/>
          </p:cNvSpPr>
          <p:nvPr>
            <p:ph type="ftr" sz="quarter" idx="11"/>
          </p:nvPr>
        </p:nvSpPr>
        <p:spPr>
          <a:ln/>
        </p:spPr>
        <p:txBody>
          <a:bodyPr/>
          <a:lstStyle>
            <a:lvl1pPr>
              <a:defRPr/>
            </a:lvl1pPr>
          </a:lstStyle>
          <a:p>
            <a:pPr>
              <a:defRPr/>
            </a:pPr>
            <a:r>
              <a:rPr lang="en-US" altLang="ja-JP"/>
              <a:t>CONFIDENTIAL</a:t>
            </a:r>
          </a:p>
        </p:txBody>
      </p:sp>
    </p:spTree>
    <p:extLst>
      <p:ext uri="{BB962C8B-B14F-4D97-AF65-F5344CB8AC3E}">
        <p14:creationId xmlns:p14="http://schemas.microsoft.com/office/powerpoint/2010/main" val="2087264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6"/>
          <p:cNvSpPr>
            <a:spLocks noGrp="1" noChangeArrowheads="1"/>
          </p:cNvSpPr>
          <p:nvPr>
            <p:ph type="sldNum" sz="quarter" idx="10"/>
          </p:nvPr>
        </p:nvSpPr>
        <p:spPr>
          <a:ln/>
        </p:spPr>
        <p:txBody>
          <a:bodyPr/>
          <a:lstStyle>
            <a:lvl1pPr>
              <a:defRPr/>
            </a:lvl1pPr>
          </a:lstStyle>
          <a:p>
            <a:pPr>
              <a:defRPr/>
            </a:pPr>
            <a:fld id="{865E1CF8-0D7B-41A3-B94F-6A6AAA172476}" type="slidenum">
              <a:rPr lang="en-US" altLang="ja-JP"/>
              <a:pPr>
                <a:defRPr/>
              </a:pPr>
              <a:t>‹#›</a:t>
            </a:fld>
            <a:endParaRPr lang="en-US" altLang="ja-JP"/>
          </a:p>
        </p:txBody>
      </p:sp>
      <p:sp>
        <p:nvSpPr>
          <p:cNvPr id="6" name="Rectangle 13"/>
          <p:cNvSpPr>
            <a:spLocks noGrp="1" noChangeArrowheads="1"/>
          </p:cNvSpPr>
          <p:nvPr>
            <p:ph type="ftr" sz="quarter" idx="11"/>
          </p:nvPr>
        </p:nvSpPr>
        <p:spPr>
          <a:ln/>
        </p:spPr>
        <p:txBody>
          <a:bodyPr/>
          <a:lstStyle>
            <a:lvl1pPr>
              <a:defRPr/>
            </a:lvl1pPr>
          </a:lstStyle>
          <a:p>
            <a:pPr>
              <a:defRPr/>
            </a:pPr>
            <a:r>
              <a:rPr lang="en-US" altLang="ja-JP"/>
              <a:t>CONFIDENTIAL</a:t>
            </a:r>
          </a:p>
        </p:txBody>
      </p:sp>
    </p:spTree>
    <p:extLst>
      <p:ext uri="{BB962C8B-B14F-4D97-AF65-F5344CB8AC3E}">
        <p14:creationId xmlns:p14="http://schemas.microsoft.com/office/powerpoint/2010/main" val="171952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6"/>
          <p:cNvSpPr>
            <a:spLocks noGrp="1" noChangeArrowheads="1"/>
          </p:cNvSpPr>
          <p:nvPr>
            <p:ph type="sldNum" sz="quarter" idx="10"/>
          </p:nvPr>
        </p:nvSpPr>
        <p:spPr>
          <a:ln/>
        </p:spPr>
        <p:txBody>
          <a:bodyPr/>
          <a:lstStyle>
            <a:lvl1pPr>
              <a:defRPr/>
            </a:lvl1pPr>
          </a:lstStyle>
          <a:p>
            <a:pPr>
              <a:defRPr/>
            </a:pPr>
            <a:fld id="{C5953D5C-7D1C-43D8-9607-E164ABDACF42}" type="slidenum">
              <a:rPr lang="en-US" altLang="ja-JP"/>
              <a:pPr>
                <a:defRPr/>
              </a:pPr>
              <a:t>‹#›</a:t>
            </a:fld>
            <a:endParaRPr lang="en-US" altLang="ja-JP"/>
          </a:p>
        </p:txBody>
      </p:sp>
      <p:sp>
        <p:nvSpPr>
          <p:cNvPr id="6" name="Rectangle 13"/>
          <p:cNvSpPr>
            <a:spLocks noGrp="1" noChangeArrowheads="1"/>
          </p:cNvSpPr>
          <p:nvPr>
            <p:ph type="ftr" sz="quarter" idx="11"/>
          </p:nvPr>
        </p:nvSpPr>
        <p:spPr>
          <a:ln/>
        </p:spPr>
        <p:txBody>
          <a:bodyPr/>
          <a:lstStyle>
            <a:lvl1pPr>
              <a:defRPr/>
            </a:lvl1pPr>
          </a:lstStyle>
          <a:p>
            <a:pPr>
              <a:defRPr/>
            </a:pPr>
            <a:r>
              <a:rPr lang="en-US" altLang="ja-JP"/>
              <a:t>CONFIDENTIAL</a:t>
            </a:r>
          </a:p>
        </p:txBody>
      </p:sp>
    </p:spTree>
    <p:extLst>
      <p:ext uri="{BB962C8B-B14F-4D97-AF65-F5344CB8AC3E}">
        <p14:creationId xmlns:p14="http://schemas.microsoft.com/office/powerpoint/2010/main" val="1949689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6" name="Object 11"/>
          <p:cNvGraphicFramePr>
            <a:graphicFrameLocks noChangeAspect="1"/>
          </p:cNvGraphicFramePr>
          <p:nvPr/>
        </p:nvGraphicFramePr>
        <p:xfrm>
          <a:off x="0" y="6534150"/>
          <a:ext cx="9144000" cy="323850"/>
        </p:xfrm>
        <a:graphic>
          <a:graphicData uri="http://schemas.openxmlformats.org/presentationml/2006/ole">
            <mc:AlternateContent xmlns:mc="http://schemas.openxmlformats.org/markup-compatibility/2006">
              <mc:Choice xmlns:v="urn:schemas-microsoft-com:vml" Requires="v">
                <p:oleObj spid="_x0000_s1043" name="Image" r:id="rId14" imgW="12190476" imgH="431594" progId="Photoshop.Image.9">
                  <p:embed/>
                </p:oleObj>
              </mc:Choice>
              <mc:Fallback>
                <p:oleObj name="Image" r:id="rId14" imgW="12190476" imgH="431594" progId="Photoshop.Image.9">
                  <p:embed/>
                  <p:pic>
                    <p:nvPicPr>
                      <p:cNvPr id="0" name="Object 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6534150"/>
                        <a:ext cx="91440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8" name="Rectangle 3"/>
          <p:cNvSpPr>
            <a:spLocks noGrp="1" noChangeArrowheads="1"/>
          </p:cNvSpPr>
          <p:nvPr>
            <p:ph type="title"/>
          </p:nvPr>
        </p:nvSpPr>
        <p:spPr bwMode="auto">
          <a:xfrm>
            <a:off x="685800" y="228600"/>
            <a:ext cx="7772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9" name="Rectangle 4"/>
          <p:cNvSpPr>
            <a:spLocks noGrp="1" noChangeArrowheads="1"/>
          </p:cNvSpPr>
          <p:nvPr>
            <p:ph type="body" idx="1"/>
          </p:nvPr>
        </p:nvSpPr>
        <p:spPr bwMode="auto">
          <a:xfrm>
            <a:off x="762000" y="1022350"/>
            <a:ext cx="7772400" cy="530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07622" name="Rectangle 6"/>
          <p:cNvSpPr>
            <a:spLocks noGrp="1" noChangeArrowheads="1"/>
          </p:cNvSpPr>
          <p:nvPr>
            <p:ph type="sldNum" sz="quarter" idx="4"/>
          </p:nvPr>
        </p:nvSpPr>
        <p:spPr bwMode="auto">
          <a:xfrm>
            <a:off x="7235825" y="6553200"/>
            <a:ext cx="1905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a:ea typeface="ＭＳ 明朝" pitchFamily="17" charset="-128"/>
              </a:defRPr>
            </a:lvl1pPr>
          </a:lstStyle>
          <a:p>
            <a:pPr>
              <a:defRPr/>
            </a:pPr>
            <a:fld id="{03FD0E2C-F03E-4B90-95D8-646C2C947D6F}" type="slidenum">
              <a:rPr lang="en-US" altLang="ja-JP"/>
              <a:pPr>
                <a:defRPr/>
              </a:pPr>
              <a:t>‹#›</a:t>
            </a:fld>
            <a:endParaRPr lang="en-US" altLang="ja-JP"/>
          </a:p>
        </p:txBody>
      </p:sp>
      <p:sp>
        <p:nvSpPr>
          <p:cNvPr id="1007624" name="Line 8"/>
          <p:cNvSpPr>
            <a:spLocks noChangeShapeType="1"/>
          </p:cNvSpPr>
          <p:nvPr/>
        </p:nvSpPr>
        <p:spPr bwMode="auto">
          <a:xfrm>
            <a:off x="304800" y="836613"/>
            <a:ext cx="8496300" cy="0"/>
          </a:xfrm>
          <a:prstGeom prst="line">
            <a:avLst/>
          </a:prstGeom>
          <a:noFill/>
          <a:ln w="19050">
            <a:solidFill>
              <a:srgbClr val="A4DE00"/>
            </a:solidFill>
            <a:round/>
            <a:headEnd/>
            <a:tailEnd/>
          </a:ln>
          <a:effectLst/>
        </p:spPr>
        <p:txBody>
          <a:bodyPr vert="eaVert" wrap="none" anchor="ctr"/>
          <a:lstStyle/>
          <a:p>
            <a:pPr>
              <a:defRPr/>
            </a:pPr>
            <a:endParaRPr lang="ja-JP" altLang="en-US"/>
          </a:p>
        </p:txBody>
      </p:sp>
      <p:sp>
        <p:nvSpPr>
          <p:cNvPr id="1007629" name="Rectangle 13"/>
          <p:cNvSpPr>
            <a:spLocks noGrp="1" noChangeArrowheads="1"/>
          </p:cNvSpPr>
          <p:nvPr>
            <p:ph type="ftr" sz="quarter" idx="3"/>
          </p:nvPr>
        </p:nvSpPr>
        <p:spPr bwMode="auto">
          <a:xfrm>
            <a:off x="3170238" y="6534150"/>
            <a:ext cx="2808287" cy="260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800"/>
            </a:lvl1pPr>
          </a:lstStyle>
          <a:p>
            <a:pPr>
              <a:defRPr/>
            </a:pPr>
            <a:r>
              <a:rPr lang="en-US" altLang="ja-JP"/>
              <a:t>CONFIDENTIAL</a:t>
            </a:r>
          </a:p>
        </p:txBody>
      </p:sp>
    </p:spTree>
  </p:cSld>
  <p:clrMap bg1="lt1" tx1="dk1" bg2="lt2" tx2="dk2" accent1="accent1" accent2="accent2" accent3="accent3" accent4="accent4" accent5="accent5" accent6="accent6" hlink="hlink" folHlink="folHlink"/>
  <p:sldLayoutIdLst>
    <p:sldLayoutId id="2147484185" r:id="rId1"/>
    <p:sldLayoutId id="2147484175" r:id="rId2"/>
    <p:sldLayoutId id="2147484176" r:id="rId3"/>
    <p:sldLayoutId id="2147484177" r:id="rId4"/>
    <p:sldLayoutId id="2147484178" r:id="rId5"/>
    <p:sldLayoutId id="2147484179" r:id="rId6"/>
    <p:sldLayoutId id="2147484180" r:id="rId7"/>
    <p:sldLayoutId id="2147484181" r:id="rId8"/>
    <p:sldLayoutId id="2147484182" r:id="rId9"/>
    <p:sldLayoutId id="2147484183" r:id="rId10"/>
    <p:sldLayoutId id="2147484184" r:id="rId11"/>
  </p:sldLayoutIdLst>
  <p:hf hdr="0" dt="0"/>
  <p:txStyles>
    <p:titleStyle>
      <a:lvl1pPr algn="l" rtl="0" eaLnBrk="0" fontAlgn="base" hangingPunct="0">
        <a:spcBef>
          <a:spcPct val="0"/>
        </a:spcBef>
        <a:spcAft>
          <a:spcPct val="0"/>
        </a:spcAft>
        <a:defRPr kumimoji="1" sz="3200">
          <a:solidFill>
            <a:schemeClr val="tx2"/>
          </a:solidFill>
          <a:latin typeface="+mj-lt"/>
          <a:ea typeface="+mj-ea"/>
          <a:cs typeface="+mj-cs"/>
        </a:defRPr>
      </a:lvl1pPr>
      <a:lvl2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2pPr>
      <a:lvl3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3pPr>
      <a:lvl4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4pPr>
      <a:lvl5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5pPr>
      <a:lvl6pPr marL="457200" algn="l" rtl="0" fontAlgn="base">
        <a:spcBef>
          <a:spcPct val="0"/>
        </a:spcBef>
        <a:spcAft>
          <a:spcPct val="0"/>
        </a:spcAft>
        <a:defRPr kumimoji="1" sz="3200">
          <a:solidFill>
            <a:schemeClr val="tx2"/>
          </a:solidFill>
          <a:latin typeface="Times New Roman" pitchFamily="18" charset="0"/>
          <a:ea typeface="ＭＳ Ｐゴシック" pitchFamily="50" charset="-128"/>
        </a:defRPr>
      </a:lvl6pPr>
      <a:lvl7pPr marL="914400" algn="l" rtl="0" fontAlgn="base">
        <a:spcBef>
          <a:spcPct val="0"/>
        </a:spcBef>
        <a:spcAft>
          <a:spcPct val="0"/>
        </a:spcAft>
        <a:defRPr kumimoji="1" sz="3200">
          <a:solidFill>
            <a:schemeClr val="tx2"/>
          </a:solidFill>
          <a:latin typeface="Times New Roman" pitchFamily="18" charset="0"/>
          <a:ea typeface="ＭＳ Ｐゴシック" pitchFamily="50" charset="-128"/>
        </a:defRPr>
      </a:lvl7pPr>
      <a:lvl8pPr marL="1371600" algn="l" rtl="0" fontAlgn="base">
        <a:spcBef>
          <a:spcPct val="0"/>
        </a:spcBef>
        <a:spcAft>
          <a:spcPct val="0"/>
        </a:spcAft>
        <a:defRPr kumimoji="1" sz="3200">
          <a:solidFill>
            <a:schemeClr val="tx2"/>
          </a:solidFill>
          <a:latin typeface="Times New Roman" pitchFamily="18" charset="0"/>
          <a:ea typeface="ＭＳ Ｐゴシック" pitchFamily="50" charset="-128"/>
        </a:defRPr>
      </a:lvl8pPr>
      <a:lvl9pPr marL="1828800" algn="l" rtl="0" fontAlgn="base">
        <a:spcBef>
          <a:spcPct val="0"/>
        </a:spcBef>
        <a:spcAft>
          <a:spcPct val="0"/>
        </a:spcAft>
        <a:defRPr kumimoji="1" sz="3200">
          <a:solidFill>
            <a:schemeClr val="tx2"/>
          </a:solidFill>
          <a:latin typeface="Times New Roman" pitchFamily="18" charset="0"/>
          <a:ea typeface="ＭＳ Ｐゴシック" pitchFamily="50" charset="-128"/>
        </a:defRPr>
      </a:lvl9pPr>
    </p:titleStyle>
    <p:bodyStyle>
      <a:lvl1pPr marL="180975" indent="-180975" algn="l" rtl="0" eaLnBrk="0" fontAlgn="base" hangingPunct="0">
        <a:spcBef>
          <a:spcPct val="20000"/>
        </a:spcBef>
        <a:spcAft>
          <a:spcPct val="0"/>
        </a:spcAft>
        <a:buChar char="•"/>
        <a:defRPr kumimoji="1" sz="2400">
          <a:solidFill>
            <a:schemeClr val="tx1"/>
          </a:solidFill>
          <a:latin typeface="ＭＳ ゴシック" pitchFamily="49" charset="-128"/>
          <a:ea typeface="+mn-ea"/>
          <a:cs typeface="+mn-cs"/>
        </a:defRPr>
      </a:lvl1pPr>
      <a:lvl2pPr marL="534988" indent="-174625" algn="l" rtl="0" eaLnBrk="0" fontAlgn="base" hangingPunct="0">
        <a:spcBef>
          <a:spcPct val="20000"/>
        </a:spcBef>
        <a:spcAft>
          <a:spcPct val="0"/>
        </a:spcAft>
        <a:buChar char="•"/>
        <a:defRPr kumimoji="1" sz="2400">
          <a:solidFill>
            <a:schemeClr val="tx1"/>
          </a:solidFill>
          <a:latin typeface="ＭＳ ゴシック" pitchFamily="49" charset="-128"/>
          <a:ea typeface="+mn-ea"/>
        </a:defRPr>
      </a:lvl2pPr>
      <a:lvl3pPr marL="896938" indent="-182563" algn="l" rtl="0" eaLnBrk="0" fontAlgn="base" hangingPunct="0">
        <a:spcBef>
          <a:spcPct val="20000"/>
        </a:spcBef>
        <a:spcAft>
          <a:spcPct val="0"/>
        </a:spcAft>
        <a:buChar char="•"/>
        <a:defRPr kumimoji="1" sz="2400">
          <a:solidFill>
            <a:schemeClr val="tx1"/>
          </a:solidFill>
          <a:latin typeface="ＭＳ ゴシック" pitchFamily="49" charset="-128"/>
          <a:ea typeface="+mn-ea"/>
        </a:defRPr>
      </a:lvl3pPr>
      <a:lvl4pPr marL="1258888" indent="-182563" algn="l" rtl="0" eaLnBrk="0" fontAlgn="base" hangingPunct="0">
        <a:spcBef>
          <a:spcPct val="20000"/>
        </a:spcBef>
        <a:spcAft>
          <a:spcPct val="0"/>
        </a:spcAft>
        <a:buChar char="•"/>
        <a:defRPr kumimoji="1" sz="2400">
          <a:solidFill>
            <a:schemeClr val="tx1"/>
          </a:solidFill>
          <a:latin typeface="ＭＳ ゴシック" pitchFamily="49" charset="-128"/>
          <a:ea typeface="+mn-ea"/>
        </a:defRPr>
      </a:lvl4pPr>
      <a:lvl5pPr marL="1612900" indent="-174625" algn="l" rtl="0" eaLnBrk="0" fontAlgn="base" hangingPunct="0">
        <a:spcBef>
          <a:spcPct val="20000"/>
        </a:spcBef>
        <a:spcAft>
          <a:spcPct val="0"/>
        </a:spcAft>
        <a:buChar char="•"/>
        <a:defRPr kumimoji="1" sz="2400">
          <a:solidFill>
            <a:schemeClr val="tx1"/>
          </a:solidFill>
          <a:latin typeface="ＭＳ ゴシック" pitchFamily="49" charset="-128"/>
          <a:ea typeface="+mn-ea"/>
        </a:defRPr>
      </a:lvl5pPr>
      <a:lvl6pPr marL="2070100" indent="-174625" algn="l" rtl="0" fontAlgn="base">
        <a:spcBef>
          <a:spcPct val="20000"/>
        </a:spcBef>
        <a:spcAft>
          <a:spcPct val="0"/>
        </a:spcAft>
        <a:buChar char="»"/>
        <a:defRPr kumimoji="1" sz="2400">
          <a:solidFill>
            <a:schemeClr val="tx1"/>
          </a:solidFill>
          <a:latin typeface="+mn-lt"/>
          <a:ea typeface="+mn-ea"/>
        </a:defRPr>
      </a:lvl6pPr>
      <a:lvl7pPr marL="2527300" indent="-174625" algn="l" rtl="0" fontAlgn="base">
        <a:spcBef>
          <a:spcPct val="20000"/>
        </a:spcBef>
        <a:spcAft>
          <a:spcPct val="0"/>
        </a:spcAft>
        <a:buChar char="»"/>
        <a:defRPr kumimoji="1" sz="2400">
          <a:solidFill>
            <a:schemeClr val="tx1"/>
          </a:solidFill>
          <a:latin typeface="+mn-lt"/>
          <a:ea typeface="+mn-ea"/>
        </a:defRPr>
      </a:lvl7pPr>
      <a:lvl8pPr marL="2984500" indent="-174625" algn="l" rtl="0" fontAlgn="base">
        <a:spcBef>
          <a:spcPct val="20000"/>
        </a:spcBef>
        <a:spcAft>
          <a:spcPct val="0"/>
        </a:spcAft>
        <a:buChar char="»"/>
        <a:defRPr kumimoji="1" sz="2400">
          <a:solidFill>
            <a:schemeClr val="tx1"/>
          </a:solidFill>
          <a:latin typeface="+mn-lt"/>
          <a:ea typeface="+mn-ea"/>
        </a:defRPr>
      </a:lvl8pPr>
      <a:lvl9pPr marL="3441700" indent="-174625" algn="l" rtl="0" fontAlgn="base">
        <a:spcBef>
          <a:spcPct val="20000"/>
        </a:spcBef>
        <a:spcAft>
          <a:spcPct val="0"/>
        </a:spcAft>
        <a:buChar char="»"/>
        <a:defRPr kumimoji="1" sz="24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openxmlformats.org/officeDocument/2006/relationships/image" Target="../media/image12.jpeg"/><Relationship Id="rId4" Type="http://schemas.openxmlformats.org/officeDocument/2006/relationships/image" Target="../media/image11.jpeg"/></Relationships>
</file>

<file path=ppt/slides/_rels/slide3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4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5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image" Target="../media/image29.jpeg"/></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6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CD2F46BD-F68C-49DE-AC27-3CD3CD382D34}" type="slidenum">
              <a:rPr lang="en-US" altLang="ja-JP" sz="1400" smtClean="0">
                <a:ea typeface="ＭＳ 明朝" pitchFamily="17" charset="-128"/>
              </a:rPr>
              <a:pPr eaLnBrk="1" hangingPunct="1"/>
              <a:t>1</a:t>
            </a:fld>
            <a:endParaRPr lang="en-US" altLang="ja-JP" sz="1400" smtClean="0">
              <a:ea typeface="ＭＳ 明朝" pitchFamily="17" charset="-128"/>
            </a:endParaRPr>
          </a:p>
        </p:txBody>
      </p:sp>
      <p:sp>
        <p:nvSpPr>
          <p:cNvPr id="4099" name="Rectangle 2"/>
          <p:cNvSpPr>
            <a:spLocks noGrp="1" noChangeArrowheads="1"/>
          </p:cNvSpPr>
          <p:nvPr>
            <p:ph type="ctrTitle"/>
          </p:nvPr>
        </p:nvSpPr>
        <p:spPr/>
        <p:txBody>
          <a:bodyPr/>
          <a:lstStyle/>
          <a:p>
            <a:pPr algn="ctr" eaLnBrk="1" hangingPunct="1">
              <a:lnSpc>
                <a:spcPct val="110000"/>
              </a:lnSpc>
            </a:pPr>
            <a:r>
              <a:rPr lang="en-US" altLang="ja-JP" dirty="0" smtClean="0"/>
              <a:t>TOPPERS/TLV</a:t>
            </a:r>
            <a:r>
              <a:rPr lang="ja-JP" altLang="en-US" dirty="0" smtClean="0">
                <a:latin typeface="ＭＳ ゴシック" pitchFamily="49" charset="-128"/>
              </a:rPr>
              <a:t>マニュアル</a:t>
            </a:r>
            <a:br>
              <a:rPr lang="ja-JP" altLang="en-US" dirty="0" smtClean="0">
                <a:latin typeface="ＭＳ ゴシック" pitchFamily="49" charset="-128"/>
              </a:rPr>
            </a:br>
            <a:r>
              <a:rPr lang="ja-JP" altLang="en-US" sz="2400" dirty="0" smtClean="0">
                <a:latin typeface="ＭＳ ゴシック" pitchFamily="49" charset="-128"/>
              </a:rPr>
              <a:t>（</a:t>
            </a:r>
            <a:r>
              <a:rPr lang="en-US" altLang="ja-JP" sz="2400" dirty="0">
                <a:latin typeface="ＭＳ ゴシック" pitchFamily="49" charset="-128"/>
              </a:rPr>
              <a:t>2.0</a:t>
            </a:r>
            <a:r>
              <a:rPr lang="en-US" altLang="ja-JP" sz="2400" dirty="0" smtClean="0">
                <a:latin typeface="ＭＳ ゴシック" pitchFamily="49" charset="-128"/>
              </a:rPr>
              <a:t> </a:t>
            </a:r>
            <a:r>
              <a:rPr lang="ja-JP" altLang="en-US" sz="2400" dirty="0" smtClean="0">
                <a:latin typeface="ＭＳ ゴシック" pitchFamily="49" charset="-128"/>
              </a:rPr>
              <a:t>対応）</a:t>
            </a:r>
          </a:p>
        </p:txBody>
      </p:sp>
      <p:sp>
        <p:nvSpPr>
          <p:cNvPr id="4100" name="Rectangle 7"/>
          <p:cNvSpPr>
            <a:spLocks noGrp="1" noChangeArrowheads="1"/>
          </p:cNvSpPr>
          <p:nvPr>
            <p:ph type="subTitle" idx="1"/>
          </p:nvPr>
        </p:nvSpPr>
        <p:spPr>
          <a:noFill/>
        </p:spPr>
        <p:txBody>
          <a:bodyPr/>
          <a:lstStyle/>
          <a:p>
            <a:pPr eaLnBrk="1" hangingPunct="1"/>
            <a:endParaRPr lang="en-US" altLang="ja-JP" sz="1800" dirty="0" smtClean="0">
              <a:latin typeface="ＭＳ ゴシック" pitchFamily="49" charset="-128"/>
            </a:endParaRPr>
          </a:p>
          <a:p>
            <a:pPr eaLnBrk="1" hangingPunct="1"/>
            <a:r>
              <a:rPr lang="ja-JP" altLang="en-US" dirty="0" smtClean="0">
                <a:latin typeface="ＭＳ ゴシック" pitchFamily="49" charset="-128"/>
              </a:rPr>
              <a:t>名古屋大学</a:t>
            </a:r>
          </a:p>
        </p:txBody>
      </p:sp>
      <p:sp>
        <p:nvSpPr>
          <p:cNvPr id="4101" name="Text Box 5"/>
          <p:cNvSpPr txBox="1">
            <a:spLocks noChangeArrowheads="1"/>
          </p:cNvSpPr>
          <p:nvPr/>
        </p:nvSpPr>
        <p:spPr bwMode="auto">
          <a:xfrm>
            <a:off x="5580063" y="908050"/>
            <a:ext cx="3270250"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algn="ctr" eaLnBrk="1" hangingPunct="1">
              <a:spcBef>
                <a:spcPct val="50000"/>
              </a:spcBef>
            </a:pPr>
            <a:r>
              <a:rPr lang="ja-JP" altLang="en-US" sz="1600" dirty="0">
                <a:latin typeface="ＭＳ ゴシック" pitchFamily="49" charset="-128"/>
              </a:rPr>
              <a:t>最終更新日 </a:t>
            </a:r>
            <a:r>
              <a:rPr lang="en-US" altLang="ja-JP" sz="1600">
                <a:latin typeface="ＭＳ ゴシック" pitchFamily="49" charset="-128"/>
              </a:rPr>
              <a:t>: </a:t>
            </a:r>
            <a:r>
              <a:rPr lang="en-US" altLang="ja-JP" sz="1600" smtClean="0">
                <a:latin typeface="ＭＳ ゴシック" pitchFamily="49" charset="-128"/>
              </a:rPr>
              <a:t>2012/03/23</a:t>
            </a:r>
            <a:endParaRPr lang="ja-JP" altLang="en-US" sz="1600" dirty="0">
              <a:latin typeface="ＭＳ ゴシック" pitchFamily="49"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CEC6313E-5C65-42E4-AA3A-C7AE197E4A8B}" type="slidenum">
              <a:rPr lang="en-US" altLang="ja-JP" sz="1400" smtClean="0">
                <a:ea typeface="ＭＳ 明朝" pitchFamily="17" charset="-128"/>
              </a:rPr>
              <a:pPr eaLnBrk="1" hangingPunct="1"/>
              <a:t>10</a:t>
            </a:fld>
            <a:endParaRPr lang="en-US" altLang="ja-JP" sz="1400" smtClean="0">
              <a:ea typeface="ＭＳ 明朝" pitchFamily="17" charset="-128"/>
            </a:endParaRPr>
          </a:p>
        </p:txBody>
      </p:sp>
      <p:sp>
        <p:nvSpPr>
          <p:cNvPr id="13315" name="Rectangle 2"/>
          <p:cNvSpPr>
            <a:spLocks noGrp="1" noChangeArrowheads="1"/>
          </p:cNvSpPr>
          <p:nvPr>
            <p:ph type="title"/>
          </p:nvPr>
        </p:nvSpPr>
        <p:spPr/>
        <p:txBody>
          <a:bodyPr/>
          <a:lstStyle/>
          <a:p>
            <a:pPr eaLnBrk="1" hangingPunct="1"/>
            <a:r>
              <a:rPr lang="en-US" altLang="ja-JP" sz="2800" smtClean="0"/>
              <a:t>TOPPERS/ASP</a:t>
            </a:r>
            <a:r>
              <a:rPr lang="ja-JP" altLang="en-US" sz="2800" smtClean="0"/>
              <a:t>カーネルのトレースログの取得</a:t>
            </a:r>
          </a:p>
        </p:txBody>
      </p:sp>
      <p:sp>
        <p:nvSpPr>
          <p:cNvPr id="13316" name="Rectangle 3"/>
          <p:cNvSpPr>
            <a:spLocks noGrp="1" noChangeArrowheads="1"/>
          </p:cNvSpPr>
          <p:nvPr>
            <p:ph type="body" idx="1"/>
          </p:nvPr>
        </p:nvSpPr>
        <p:spPr>
          <a:xfrm>
            <a:off x="762000" y="1022350"/>
            <a:ext cx="7772400" cy="5451475"/>
          </a:xfrm>
        </p:spPr>
        <p:txBody>
          <a:bodyPr/>
          <a:lstStyle/>
          <a:p>
            <a:pPr eaLnBrk="1" hangingPunct="1">
              <a:lnSpc>
                <a:spcPct val="80000"/>
              </a:lnSpc>
            </a:pPr>
            <a:r>
              <a:rPr lang="en-US" altLang="ja-JP" sz="2000" dirty="0" smtClean="0"/>
              <a:t>asp/doc/user.txt </a:t>
            </a:r>
            <a:r>
              <a:rPr lang="ja-JP" altLang="en-US" sz="2000" dirty="0" smtClean="0"/>
              <a:t>の </a:t>
            </a:r>
            <a:r>
              <a:rPr lang="en-US" altLang="ja-JP" sz="2000" dirty="0" smtClean="0"/>
              <a:t>11.6</a:t>
            </a:r>
            <a:r>
              <a:rPr lang="ja-JP" altLang="en-US" sz="2000" dirty="0" smtClean="0"/>
              <a:t>トレースログ記録のサンプルコードの使用方法を参照して，ログの取得と出力を行う．</a:t>
            </a:r>
          </a:p>
          <a:p>
            <a:pPr eaLnBrk="1" hangingPunct="1">
              <a:lnSpc>
                <a:spcPct val="80000"/>
              </a:lnSpc>
            </a:pPr>
            <a:r>
              <a:rPr lang="ja-JP" altLang="en-US" sz="2000" dirty="0" smtClean="0"/>
              <a:t>トレースログ記録の使用方法の一例として，システム起動時にトレースログの記録を開始し，システム終了時に記録したトレースログをダンプするためには，システムコンフィギュレーションファイル</a:t>
            </a:r>
            <a:r>
              <a:rPr lang="en-US" altLang="ja-JP" sz="2000" dirty="0" smtClean="0"/>
              <a:t>(.</a:t>
            </a:r>
            <a:r>
              <a:rPr lang="en-US" altLang="ja-JP" sz="2000" dirty="0" err="1" smtClean="0"/>
              <a:t>cfg</a:t>
            </a:r>
            <a:r>
              <a:rPr lang="en-US" altLang="ja-JP" sz="2000" dirty="0" smtClean="0"/>
              <a:t>)</a:t>
            </a:r>
            <a:r>
              <a:rPr lang="ja-JP" altLang="en-US" sz="2000" dirty="0" smtClean="0"/>
              <a:t>に次のような記述を追加する．</a:t>
            </a:r>
          </a:p>
          <a:p>
            <a:pPr eaLnBrk="1" hangingPunct="1">
              <a:lnSpc>
                <a:spcPct val="80000"/>
              </a:lnSpc>
            </a:pPr>
            <a:endParaRPr lang="ja-JP" altLang="en-US" sz="2000" dirty="0" smtClean="0"/>
          </a:p>
          <a:p>
            <a:pPr eaLnBrk="1" hangingPunct="1">
              <a:lnSpc>
                <a:spcPct val="80000"/>
              </a:lnSpc>
            </a:pPr>
            <a:endParaRPr lang="ja-JP" altLang="en-US" sz="2000" dirty="0" smtClean="0"/>
          </a:p>
          <a:p>
            <a:pPr eaLnBrk="1" hangingPunct="1">
              <a:lnSpc>
                <a:spcPct val="80000"/>
              </a:lnSpc>
            </a:pPr>
            <a:endParaRPr lang="ja-JP" altLang="en-US" sz="2000" dirty="0" smtClean="0"/>
          </a:p>
          <a:p>
            <a:pPr eaLnBrk="1" hangingPunct="1">
              <a:lnSpc>
                <a:spcPct val="80000"/>
              </a:lnSpc>
            </a:pPr>
            <a:endParaRPr lang="ja-JP" altLang="en-US" sz="2000" dirty="0" smtClean="0"/>
          </a:p>
          <a:p>
            <a:pPr eaLnBrk="1" hangingPunct="1">
              <a:lnSpc>
                <a:spcPct val="80000"/>
              </a:lnSpc>
            </a:pPr>
            <a:endParaRPr lang="ja-JP" altLang="en-US" sz="2000" dirty="0" smtClean="0"/>
          </a:p>
          <a:p>
            <a:pPr eaLnBrk="1" hangingPunct="1">
              <a:lnSpc>
                <a:spcPct val="80000"/>
              </a:lnSpc>
            </a:pPr>
            <a:r>
              <a:rPr lang="ja-JP" altLang="en-US" sz="2000" dirty="0" smtClean="0"/>
              <a:t>ここで，初期化ルーチン（</a:t>
            </a:r>
            <a:r>
              <a:rPr lang="en-US" altLang="ja-JP" sz="2000" dirty="0" err="1" smtClean="0"/>
              <a:t>trace_initialize</a:t>
            </a:r>
            <a:r>
              <a:rPr lang="ja-JP" altLang="en-US" sz="2000" dirty="0" smtClean="0"/>
              <a:t>）への引数は，初期化直後のトレースログの動作モードを指定するものである．指定できる動作モードについては，</a:t>
            </a:r>
            <a:r>
              <a:rPr lang="en-US" altLang="ja-JP" sz="2000" dirty="0" smtClean="0"/>
              <a:t>arch/</a:t>
            </a:r>
            <a:r>
              <a:rPr lang="en-US" altLang="ja-JP" sz="2000" dirty="0" err="1" smtClean="0"/>
              <a:t>logtrace</a:t>
            </a:r>
            <a:r>
              <a:rPr lang="en-US" altLang="ja-JP" sz="2000" dirty="0" smtClean="0"/>
              <a:t>/</a:t>
            </a:r>
            <a:r>
              <a:rPr lang="en-US" altLang="ja-JP" sz="2000" dirty="0" err="1" smtClean="0"/>
              <a:t>trace_config.h</a:t>
            </a:r>
            <a:r>
              <a:rPr lang="ja-JP" altLang="en-US" sz="2000" dirty="0" smtClean="0"/>
              <a:t>中のコメントに説明がある．</a:t>
            </a:r>
          </a:p>
          <a:p>
            <a:pPr eaLnBrk="1" hangingPunct="1">
              <a:lnSpc>
                <a:spcPct val="80000"/>
              </a:lnSpc>
            </a:pPr>
            <a:r>
              <a:rPr lang="ja-JP" altLang="en-US" sz="2000" dirty="0" smtClean="0"/>
              <a:t>終了処理ルーチン（</a:t>
            </a:r>
            <a:r>
              <a:rPr lang="en-US" altLang="ja-JP" sz="2000" dirty="0" err="1" smtClean="0"/>
              <a:t>trace_dump</a:t>
            </a:r>
            <a:r>
              <a:rPr lang="ja-JP" altLang="en-US" sz="2000" dirty="0" smtClean="0"/>
              <a:t>）は，記録されたトレースログをターゲット依存の低レベル出力機能（</a:t>
            </a:r>
            <a:r>
              <a:rPr lang="en-US" altLang="ja-JP" sz="2000" dirty="0" err="1" smtClean="0"/>
              <a:t>target_fput_log</a:t>
            </a:r>
            <a:r>
              <a:rPr lang="ja-JP" altLang="en-US" sz="2000" dirty="0" smtClean="0"/>
              <a:t>）を利用してダンプするためのものである．トレースログを別の方法で取り出す場合には，終了処理ルーチンを登録する必要はない．</a:t>
            </a:r>
          </a:p>
        </p:txBody>
      </p:sp>
      <p:sp>
        <p:nvSpPr>
          <p:cNvPr id="1360901" name="Rectangle 5"/>
          <p:cNvSpPr>
            <a:spLocks noChangeArrowheads="1"/>
          </p:cNvSpPr>
          <p:nvPr/>
        </p:nvSpPr>
        <p:spPr bwMode="auto">
          <a:xfrm>
            <a:off x="1241425" y="2682875"/>
            <a:ext cx="7078663" cy="1082675"/>
          </a:xfrm>
          <a:prstGeom prst="rect">
            <a:avLst/>
          </a:prstGeom>
          <a:gradFill rotWithShape="0">
            <a:gsLst>
              <a:gs pos="0">
                <a:srgbClr val="DDDDDD">
                  <a:gamma/>
                  <a:tint val="0"/>
                  <a:invGamma/>
                </a:srgbClr>
              </a:gs>
              <a:gs pos="100000">
                <a:srgbClr val="DDDDDD"/>
              </a:gs>
            </a:gsLst>
            <a:lin ang="5400000" scaled="1"/>
          </a:gradFill>
          <a:ln w="9525">
            <a:solidFill>
              <a:schemeClr val="tx1"/>
            </a:solidFill>
            <a:miter lim="800000"/>
            <a:headEnd/>
            <a:tailEnd/>
          </a:ln>
          <a:effectLst>
            <a:outerShdw dist="107763" dir="2700000" algn="ctr" rotWithShape="0">
              <a:schemeClr val="bg2"/>
            </a:outerShdw>
          </a:effectLst>
        </p:spPr>
        <p:txBody>
          <a:bodyPr wrap="none" anchor="ctr"/>
          <a:lstStyle/>
          <a:p>
            <a:pPr>
              <a:tabLst>
                <a:tab pos="273050" algn="l"/>
              </a:tabLst>
              <a:defRPr/>
            </a:pPr>
            <a:r>
              <a:rPr lang="en-US" altLang="ja-JP" sz="1800" dirty="0"/>
              <a:t>#include "</a:t>
            </a:r>
            <a:r>
              <a:rPr lang="en-US" altLang="ja-JP" sz="1800" dirty="0" err="1"/>
              <a:t>logtrace</a:t>
            </a:r>
            <a:r>
              <a:rPr lang="en-US" altLang="ja-JP" sz="1800" dirty="0"/>
              <a:t>/</a:t>
            </a:r>
            <a:r>
              <a:rPr lang="en-US" altLang="ja-JP" sz="1800" dirty="0" err="1"/>
              <a:t>trace_config.h</a:t>
            </a:r>
            <a:r>
              <a:rPr lang="en-US" altLang="ja-JP" sz="1800" dirty="0"/>
              <a:t>"</a:t>
            </a:r>
          </a:p>
          <a:p>
            <a:pPr>
              <a:tabLst>
                <a:tab pos="273050" algn="l"/>
              </a:tabLst>
              <a:defRPr/>
            </a:pPr>
            <a:r>
              <a:rPr lang="en-US" altLang="ja-JP" sz="1800" dirty="0"/>
              <a:t>ATT_INI({ TA_NULL, TRACE_AUTOSTOP, </a:t>
            </a:r>
            <a:r>
              <a:rPr lang="en-US" altLang="ja-JP" sz="1800" dirty="0" err="1"/>
              <a:t>trace_initialize</a:t>
            </a:r>
            <a:r>
              <a:rPr lang="en-US" altLang="ja-JP" sz="1800" dirty="0"/>
              <a:t> });</a:t>
            </a:r>
          </a:p>
          <a:p>
            <a:pPr>
              <a:tabLst>
                <a:tab pos="273050" algn="l"/>
              </a:tabLst>
              <a:defRPr/>
            </a:pPr>
            <a:r>
              <a:rPr lang="en-US" altLang="ja-JP" sz="1800" dirty="0"/>
              <a:t>ATT_TER({ TA_NULL, </a:t>
            </a:r>
            <a:r>
              <a:rPr lang="en-US" altLang="ja-JP" sz="1800" dirty="0" err="1"/>
              <a:t>target_fput_log</a:t>
            </a:r>
            <a:r>
              <a:rPr lang="en-US" altLang="ja-JP" sz="1800" dirty="0"/>
              <a:t>, </a:t>
            </a:r>
            <a:r>
              <a:rPr lang="en-US" altLang="ja-JP" sz="1800" dirty="0" err="1"/>
              <a:t>trace_dump</a:t>
            </a:r>
            <a:r>
              <a:rPr lang="en-US" altLang="ja-JP" sz="1800" dirty="0"/>
              <a: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D20690B2-52FF-4FA5-87DB-9EC91B7DF302}" type="slidenum">
              <a:rPr lang="en-US" altLang="ja-JP" sz="1400" smtClean="0">
                <a:ea typeface="ＭＳ 明朝" pitchFamily="17" charset="-128"/>
              </a:rPr>
              <a:pPr eaLnBrk="1" hangingPunct="1"/>
              <a:t>11</a:t>
            </a:fld>
            <a:endParaRPr lang="en-US" altLang="ja-JP" sz="1400" smtClean="0">
              <a:ea typeface="ＭＳ 明朝" pitchFamily="17" charset="-128"/>
            </a:endParaRPr>
          </a:p>
        </p:txBody>
      </p:sp>
      <p:sp>
        <p:nvSpPr>
          <p:cNvPr id="14339" name="Rectangle 2"/>
          <p:cNvSpPr>
            <a:spLocks noGrp="1" noChangeArrowheads="1"/>
          </p:cNvSpPr>
          <p:nvPr>
            <p:ph type="title"/>
          </p:nvPr>
        </p:nvSpPr>
        <p:spPr/>
        <p:txBody>
          <a:bodyPr/>
          <a:lstStyle/>
          <a:p>
            <a:pPr eaLnBrk="1" hangingPunct="1"/>
            <a:r>
              <a:rPr lang="en-US" altLang="ja-JP" sz="2800" smtClean="0"/>
              <a:t>TOPPERS/ASP</a:t>
            </a:r>
            <a:r>
              <a:rPr lang="ja-JP" altLang="en-US" sz="2800" smtClean="0"/>
              <a:t>カーネルのトレースログの取得</a:t>
            </a:r>
          </a:p>
        </p:txBody>
      </p:sp>
      <p:sp>
        <p:nvSpPr>
          <p:cNvPr id="14340" name="Rectangle 3"/>
          <p:cNvSpPr>
            <a:spLocks noGrp="1" noChangeArrowheads="1"/>
          </p:cNvSpPr>
          <p:nvPr>
            <p:ph type="body" idx="1"/>
          </p:nvPr>
        </p:nvSpPr>
        <p:spPr/>
        <p:txBody>
          <a:bodyPr/>
          <a:lstStyle/>
          <a:p>
            <a:pPr algn="ctr">
              <a:buFontTx/>
              <a:buNone/>
            </a:pPr>
            <a:r>
              <a:rPr lang="en-US" altLang="ja-JP" sz="2000" smtClean="0"/>
              <a:t>trace_config.h </a:t>
            </a:r>
            <a:r>
              <a:rPr lang="ja-JP" altLang="en-US" sz="2000" smtClean="0"/>
              <a:t>をログを取得する環境に合わせて変更する</a:t>
            </a:r>
          </a:p>
          <a:p>
            <a:r>
              <a:rPr lang="ja-JP" altLang="en-US" sz="2000" smtClean="0"/>
              <a:t>バッファサイズ</a:t>
            </a:r>
          </a:p>
          <a:p>
            <a:pPr lvl="1"/>
            <a:r>
              <a:rPr lang="en-US" altLang="ja-JP" sz="2000" smtClean="0"/>
              <a:t>TCNT_TRACE_BUFFER</a:t>
            </a:r>
          </a:p>
          <a:p>
            <a:pPr lvl="1"/>
            <a:endParaRPr lang="en-US" altLang="ja-JP" sz="2000" smtClean="0"/>
          </a:p>
          <a:p>
            <a:r>
              <a:rPr lang="ja-JP" altLang="en-US" sz="2000" smtClean="0"/>
              <a:t>時刻取得ルーチン</a:t>
            </a:r>
          </a:p>
          <a:p>
            <a:pPr lvl="1"/>
            <a:r>
              <a:rPr lang="ja-JP" altLang="en-US" sz="2000" smtClean="0"/>
              <a:t>ターゲット依存で時刻を取得したい場合は，</a:t>
            </a:r>
            <a:r>
              <a:rPr lang="en-US" altLang="ja-JP" sz="2000" smtClean="0"/>
              <a:t>TRACE_GET_TIM </a:t>
            </a:r>
            <a:r>
              <a:rPr lang="ja-JP" altLang="en-US" sz="2000" smtClean="0"/>
              <a:t>に定義する．</a:t>
            </a:r>
          </a:p>
          <a:p>
            <a:pPr lvl="1"/>
            <a:endParaRPr lang="ja-JP" altLang="en-US" sz="2000" smtClean="0"/>
          </a:p>
          <a:p>
            <a:r>
              <a:rPr lang="ja-JP" altLang="en-US" sz="2000" smtClean="0"/>
              <a:t>取得するログトレース</a:t>
            </a:r>
          </a:p>
          <a:p>
            <a:pPr lvl="1"/>
            <a:r>
              <a:rPr lang="ja-JP" altLang="en-US" sz="2000" smtClean="0"/>
              <a:t>取得したいログトレース以外はコメントアウトする．</a:t>
            </a:r>
          </a:p>
          <a:p>
            <a:pPr lvl="1"/>
            <a:r>
              <a:rPr lang="ja-JP" altLang="en-US" sz="2000" smtClean="0"/>
              <a:t>例</a:t>
            </a:r>
            <a:r>
              <a:rPr lang="en-US" altLang="ja-JP" sz="2000" smtClean="0"/>
              <a:t>) loc_cpu</a:t>
            </a:r>
            <a:r>
              <a:rPr lang="ja-JP" altLang="en-US" sz="2000" smtClean="0"/>
              <a:t>のログを取らない場合は，</a:t>
            </a:r>
            <a:r>
              <a:rPr lang="en-US" altLang="ja-JP" sz="2000" smtClean="0"/>
              <a:t>LOG_LOC_CPU_ENTER()</a:t>
            </a:r>
            <a:r>
              <a:rPr lang="ja-JP" altLang="en-US" sz="2000" smtClean="0"/>
              <a:t>と</a:t>
            </a:r>
            <a:r>
              <a:rPr lang="en-US" altLang="ja-JP" sz="2000" smtClean="0"/>
              <a:t>LOG_LOC_CPU_LEAVE(ercd)</a:t>
            </a:r>
            <a:r>
              <a:rPr lang="ja-JP" altLang="en-US" sz="2000" smtClean="0"/>
              <a:t>のマクロをコメントアウトする．</a:t>
            </a:r>
            <a:endParaRPr lang="en-US" altLang="ja-JP" sz="2000" smtClean="0"/>
          </a:p>
          <a:p>
            <a:pPr lvl="1">
              <a:buFontTx/>
              <a:buNone/>
            </a:pPr>
            <a:r>
              <a:rPr lang="en-US" altLang="ja-JP" sz="2000" smtClean="0"/>
              <a:t>		//#define LOG_LOC_CPU_ENTER()</a:t>
            </a:r>
          </a:p>
          <a:p>
            <a:pPr lvl="1">
              <a:buFontTx/>
              <a:buNone/>
            </a:pPr>
            <a:r>
              <a:rPr lang="en-US" altLang="ja-JP" sz="2000" smtClean="0"/>
              <a:t>		//#define LOG_LOC_CPU_LEAVE(ercd)</a:t>
            </a:r>
            <a:endParaRPr lang="ja-JP" altLang="en-US" sz="200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25AAF68F-E866-40E3-89F6-DCEF545CEB3C}" type="slidenum">
              <a:rPr lang="en-US" altLang="ja-JP" sz="1400" smtClean="0">
                <a:ea typeface="ＭＳ 明朝" pitchFamily="17" charset="-128"/>
              </a:rPr>
              <a:pPr eaLnBrk="1" hangingPunct="1"/>
              <a:t>12</a:t>
            </a:fld>
            <a:endParaRPr lang="en-US" altLang="ja-JP" sz="1400" smtClean="0">
              <a:ea typeface="ＭＳ 明朝" pitchFamily="17" charset="-128"/>
            </a:endParaRPr>
          </a:p>
        </p:txBody>
      </p:sp>
      <p:sp>
        <p:nvSpPr>
          <p:cNvPr id="15363" name="Rectangle 2"/>
          <p:cNvSpPr>
            <a:spLocks noGrp="1" noChangeArrowheads="1"/>
          </p:cNvSpPr>
          <p:nvPr>
            <p:ph type="title"/>
          </p:nvPr>
        </p:nvSpPr>
        <p:spPr/>
        <p:txBody>
          <a:bodyPr/>
          <a:lstStyle/>
          <a:p>
            <a:pPr eaLnBrk="1" hangingPunct="1"/>
            <a:r>
              <a:rPr lang="en-US" altLang="ja-JP" sz="2800" smtClean="0"/>
              <a:t>TOPPERS/ASP</a:t>
            </a:r>
            <a:r>
              <a:rPr lang="ja-JP" altLang="en-US" sz="2800" smtClean="0"/>
              <a:t>カーネルのトレースログの取得</a:t>
            </a:r>
          </a:p>
        </p:txBody>
      </p:sp>
      <p:sp>
        <p:nvSpPr>
          <p:cNvPr id="15364" name="Rectangle 3"/>
          <p:cNvSpPr>
            <a:spLocks noGrp="1" noChangeArrowheads="1"/>
          </p:cNvSpPr>
          <p:nvPr>
            <p:ph type="body" idx="1"/>
          </p:nvPr>
        </p:nvSpPr>
        <p:spPr/>
        <p:txBody>
          <a:bodyPr/>
          <a:lstStyle/>
          <a:p>
            <a:pPr algn="ctr">
              <a:buFontTx/>
              <a:buNone/>
            </a:pPr>
            <a:r>
              <a:rPr lang="ja-JP" altLang="en-US" sz="2000" smtClean="0"/>
              <a:t>各状態表示のための必須のログトレース</a:t>
            </a:r>
          </a:p>
          <a:p>
            <a:pPr lvl="1"/>
            <a:endParaRPr lang="ja-JP" altLang="en-US" sz="2000" smtClean="0"/>
          </a:p>
          <a:p>
            <a:r>
              <a:rPr lang="ja-JP" altLang="en-US" sz="2000" smtClean="0"/>
              <a:t>タスクの状態表示</a:t>
            </a:r>
            <a:endParaRPr lang="en-US" altLang="ja-JP" sz="2000" smtClean="0"/>
          </a:p>
          <a:p>
            <a:pPr lvl="1"/>
            <a:r>
              <a:rPr lang="en-US" altLang="ja-JP" sz="2000" smtClean="0"/>
              <a:t>LOG_TSKSTAT(p_tcb)</a:t>
            </a:r>
          </a:p>
          <a:p>
            <a:pPr lvl="1"/>
            <a:endParaRPr lang="ja-JP" altLang="en-US" sz="2000" smtClean="0"/>
          </a:p>
          <a:p>
            <a:r>
              <a:rPr lang="ja-JP" altLang="en-US" sz="2000" smtClean="0"/>
              <a:t>ハンドラの実行表示</a:t>
            </a:r>
            <a:endParaRPr lang="en-US" altLang="ja-JP" sz="2000" smtClean="0"/>
          </a:p>
          <a:p>
            <a:pPr lvl="1"/>
            <a:r>
              <a:rPr lang="en-US" altLang="ja-JP" sz="2000" smtClean="0"/>
              <a:t>LOG_INH_ENTER(inhno)/LOG_INH_LEAVE(inhno), LOG_ISR_ENTER(intno)/LOG_ISR_LEAVE(intno), LOG_CYC_ENTER(p_cyccb)/LOG_CYC_LEAVE(p_cyccb), LOG_ALM_ENTER(p_almcb)/LOG_ALM_LEAVE(p_almcb), LOG_EXC_ENTER(excno)/LOG_EXC_LEAVE(excno), LOG_TEX_ENTER(texptn)/LOG_TEX_LEAVE(texptn)</a:t>
            </a:r>
          </a:p>
          <a:p>
            <a:pPr lvl="1">
              <a:buFontTx/>
              <a:buNone/>
            </a:pPr>
            <a:endParaRPr lang="ja-JP" altLang="en-US" sz="2000" smtClean="0"/>
          </a:p>
          <a:p>
            <a:r>
              <a:rPr lang="ja-JP" altLang="en-US" sz="2000" smtClean="0"/>
              <a:t>システムコール表示</a:t>
            </a:r>
            <a:endParaRPr lang="en-US" altLang="ja-JP" sz="2000" smtClean="0"/>
          </a:p>
          <a:p>
            <a:pPr lvl="1"/>
            <a:r>
              <a:rPr lang="ja-JP" altLang="en-US" sz="2000" smtClean="0"/>
              <a:t>有効にしたログトレースが表示される．</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E68C0D74-04A8-4CD4-ADD7-5CF4C532445D}" type="slidenum">
              <a:rPr lang="en-US" altLang="ja-JP" sz="1400" smtClean="0">
                <a:ea typeface="ＭＳ 明朝" pitchFamily="17" charset="-128"/>
              </a:rPr>
              <a:pPr eaLnBrk="1" hangingPunct="1"/>
              <a:t>13</a:t>
            </a:fld>
            <a:endParaRPr lang="en-US" altLang="ja-JP" sz="1400" smtClean="0">
              <a:ea typeface="ＭＳ 明朝" pitchFamily="17" charset="-128"/>
            </a:endParaRPr>
          </a:p>
        </p:txBody>
      </p:sp>
      <p:sp>
        <p:nvSpPr>
          <p:cNvPr id="16387" name="Rectangle 2"/>
          <p:cNvSpPr>
            <a:spLocks noGrp="1" noChangeArrowheads="1"/>
          </p:cNvSpPr>
          <p:nvPr>
            <p:ph type="title"/>
          </p:nvPr>
        </p:nvSpPr>
        <p:spPr/>
        <p:txBody>
          <a:bodyPr/>
          <a:lstStyle/>
          <a:p>
            <a:pPr eaLnBrk="1" hangingPunct="1"/>
            <a:r>
              <a:rPr lang="en-US" altLang="ja-JP" sz="2800" smtClean="0"/>
              <a:t>TOPPERS/FMP</a:t>
            </a:r>
            <a:r>
              <a:rPr lang="ja-JP" altLang="en-US" sz="2800" smtClean="0"/>
              <a:t>カーネルのトレースログの取得</a:t>
            </a:r>
          </a:p>
        </p:txBody>
      </p:sp>
      <p:sp>
        <p:nvSpPr>
          <p:cNvPr id="16388" name="Rectangle 3"/>
          <p:cNvSpPr>
            <a:spLocks noGrp="1" noChangeArrowheads="1"/>
          </p:cNvSpPr>
          <p:nvPr>
            <p:ph type="body" idx="1"/>
          </p:nvPr>
        </p:nvSpPr>
        <p:spPr/>
        <p:txBody>
          <a:bodyPr/>
          <a:lstStyle/>
          <a:p>
            <a:pPr marL="357188" lvl="1" eaLnBrk="1" hangingPunct="1"/>
            <a:r>
              <a:rPr lang="en-US" altLang="ja-JP" smtClean="0"/>
              <a:t>TLV</a:t>
            </a:r>
            <a:r>
              <a:rPr lang="ja-JP" altLang="en-US" smtClean="0"/>
              <a:t>パッケージの</a:t>
            </a:r>
            <a:r>
              <a:rPr lang="en-US" altLang="ja-JP" smtClean="0"/>
              <a:t>logtrace/fmp </a:t>
            </a:r>
            <a:r>
              <a:rPr lang="ja-JP" altLang="en-US" smtClean="0"/>
              <a:t>以下のファイルをカーネルの </a:t>
            </a:r>
            <a:r>
              <a:rPr lang="en-US" altLang="ja-JP" smtClean="0"/>
              <a:t>fmp/arch/logtrace </a:t>
            </a:r>
            <a:r>
              <a:rPr lang="ja-JP" altLang="en-US" smtClean="0"/>
              <a:t>に置く．</a:t>
            </a:r>
            <a:endParaRPr lang="en-US" altLang="ja-JP" smtClean="0"/>
          </a:p>
          <a:p>
            <a:pPr marL="357188" lvl="1" eaLnBrk="1" hangingPunct="1">
              <a:buFontTx/>
              <a:buNone/>
            </a:pPr>
            <a:endParaRPr lang="en-US" altLang="ja-JP" smtClean="0"/>
          </a:p>
          <a:p>
            <a:pPr marL="357188" lvl="1" eaLnBrk="1" hangingPunct="1"/>
            <a:r>
              <a:rPr lang="en-US" altLang="ja-JP" smtClean="0"/>
              <a:t>fmp/kernel/kernel.tf </a:t>
            </a:r>
            <a:r>
              <a:rPr lang="ja-JP" altLang="en-US" smtClean="0"/>
              <a:t>の最後に以下を追加．</a:t>
            </a:r>
          </a:p>
          <a:p>
            <a:pPr marL="357188" lvl="1" eaLnBrk="1" hangingPunct="1"/>
            <a:endParaRPr lang="en-US" altLang="ja-JP" smtClean="0"/>
          </a:p>
          <a:p>
            <a:pPr marL="357188" lvl="1" eaLnBrk="1" hangingPunct="1"/>
            <a:endParaRPr lang="en-US" altLang="ja-JP" smtClean="0"/>
          </a:p>
          <a:p>
            <a:pPr marL="357188" lvl="1" eaLnBrk="1" hangingPunct="1"/>
            <a:endParaRPr lang="en-US" altLang="ja-JP" smtClean="0"/>
          </a:p>
          <a:p>
            <a:pPr marL="357188" lvl="1" eaLnBrk="1" hangingPunct="1"/>
            <a:r>
              <a:rPr lang="ja-JP" altLang="en-US" smtClean="0"/>
              <a:t>対象プログラムの</a:t>
            </a:r>
            <a:r>
              <a:rPr lang="en-US" altLang="ja-JP" smtClean="0"/>
              <a:t>Makefile</a:t>
            </a:r>
            <a:r>
              <a:rPr lang="ja-JP" altLang="en-US" smtClean="0"/>
              <a:t>を編集してトレースログを有効にする．</a:t>
            </a:r>
          </a:p>
        </p:txBody>
      </p:sp>
      <p:sp>
        <p:nvSpPr>
          <p:cNvPr id="1343493" name="Rectangle 5"/>
          <p:cNvSpPr>
            <a:spLocks noChangeArrowheads="1"/>
          </p:cNvSpPr>
          <p:nvPr/>
        </p:nvSpPr>
        <p:spPr bwMode="auto">
          <a:xfrm>
            <a:off x="2566988" y="5224463"/>
            <a:ext cx="4233862" cy="574675"/>
          </a:xfrm>
          <a:prstGeom prst="rect">
            <a:avLst/>
          </a:prstGeom>
          <a:gradFill rotWithShape="0">
            <a:gsLst>
              <a:gs pos="0">
                <a:srgbClr val="DDDDDD">
                  <a:gamma/>
                  <a:tint val="0"/>
                  <a:invGamma/>
                </a:srgbClr>
              </a:gs>
              <a:gs pos="100000">
                <a:srgbClr val="DDDDDD"/>
              </a:gs>
            </a:gsLst>
            <a:lin ang="5400000" scaled="1"/>
          </a:gradFill>
          <a:ln w="9525">
            <a:solidFill>
              <a:schemeClr val="tx1"/>
            </a:solidFill>
            <a:miter lim="800000"/>
            <a:headEnd/>
            <a:tailEnd/>
          </a:ln>
          <a:effectLst>
            <a:outerShdw dist="107763" dir="2700000" algn="ctr" rotWithShape="0">
              <a:schemeClr val="bg2"/>
            </a:outerShdw>
          </a:effectLst>
        </p:spPr>
        <p:txBody>
          <a:bodyPr wrap="none" anchor="ctr"/>
          <a:lstStyle/>
          <a:p>
            <a:pPr lvl="1" algn="ctr">
              <a:lnSpc>
                <a:spcPct val="100000"/>
              </a:lnSpc>
              <a:buFont typeface="Arial" pitchFamily="34" charset="0"/>
              <a:buChar char="•"/>
              <a:tabLst>
                <a:tab pos="273050" algn="l"/>
              </a:tabLst>
              <a:defRPr/>
            </a:pPr>
            <a:r>
              <a:rPr lang="en-US" altLang="ja-JP" dirty="0"/>
              <a:t>92</a:t>
            </a:r>
            <a:r>
              <a:rPr lang="ja-JP" altLang="en-US" dirty="0"/>
              <a:t>行目</a:t>
            </a:r>
            <a:r>
              <a:rPr lang="en-US" altLang="ja-JP" dirty="0"/>
              <a:t> </a:t>
            </a:r>
            <a:r>
              <a:rPr lang="ja-JP" altLang="en-US" dirty="0"/>
              <a:t>：</a:t>
            </a:r>
            <a:r>
              <a:rPr lang="en-US" altLang="ja-JP" dirty="0"/>
              <a:t>ENABLE_TRACE = true</a:t>
            </a:r>
            <a:r>
              <a:rPr lang="ja-JP" altLang="en-US" dirty="0"/>
              <a:t>　　</a:t>
            </a:r>
            <a:endParaRPr lang="en-US" altLang="ja-JP" dirty="0"/>
          </a:p>
        </p:txBody>
      </p:sp>
      <p:sp>
        <p:nvSpPr>
          <p:cNvPr id="6" name="Rectangle 4"/>
          <p:cNvSpPr>
            <a:spLocks noChangeArrowheads="1"/>
          </p:cNvSpPr>
          <p:nvPr/>
        </p:nvSpPr>
        <p:spPr bwMode="auto">
          <a:xfrm>
            <a:off x="2057400" y="2978150"/>
            <a:ext cx="5449888" cy="574675"/>
          </a:xfrm>
          <a:prstGeom prst="rect">
            <a:avLst/>
          </a:prstGeom>
          <a:gradFill rotWithShape="0">
            <a:gsLst>
              <a:gs pos="0">
                <a:srgbClr val="DDDDDD">
                  <a:gamma/>
                  <a:tint val="0"/>
                  <a:invGamma/>
                </a:srgbClr>
              </a:gs>
              <a:gs pos="100000">
                <a:srgbClr val="DDDDDD"/>
              </a:gs>
            </a:gsLst>
            <a:lin ang="5400000" scaled="1"/>
          </a:gradFill>
          <a:ln w="9525">
            <a:solidFill>
              <a:schemeClr val="tx1"/>
            </a:solidFill>
            <a:miter lim="800000"/>
            <a:headEnd/>
            <a:tailEnd/>
          </a:ln>
          <a:effectLst>
            <a:outerShdw dist="107763" dir="2700000" algn="ctr" rotWithShape="0">
              <a:schemeClr val="bg2"/>
            </a:outerShdw>
          </a:effectLst>
        </p:spPr>
        <p:txBody>
          <a:bodyPr wrap="none" anchor="ctr"/>
          <a:lstStyle/>
          <a:p>
            <a:pPr algn="ctr">
              <a:lnSpc>
                <a:spcPct val="100000"/>
              </a:lnSpc>
              <a:tabLst>
                <a:tab pos="273050" algn="l"/>
              </a:tabLst>
              <a:defRPr/>
            </a:pPr>
            <a:r>
              <a:rPr lang="ja-JP" altLang="en-US" dirty="0"/>
              <a:t>最後の行</a:t>
            </a:r>
            <a:r>
              <a:rPr lang="ja-JP" altLang="en-US" dirty="0">
                <a:latin typeface="ＭＳ ゴシック" pitchFamily="49" charset="-128"/>
              </a:rPr>
              <a:t>：</a:t>
            </a:r>
            <a:r>
              <a:rPr lang="en-US" altLang="ja-JP" dirty="0">
                <a:latin typeface="ＭＳ ゴシック" pitchFamily="49" charset="-128"/>
              </a:rPr>
              <a:t>$</a:t>
            </a:r>
            <a:r>
              <a:rPr lang="en-US" altLang="ja-JP" dirty="0" err="1">
                <a:latin typeface="ＭＳ ゴシック" pitchFamily="49" charset="-128"/>
              </a:rPr>
              <a:t>INCLUDE"arch</a:t>
            </a:r>
            <a:r>
              <a:rPr lang="en-US" altLang="ja-JP" dirty="0">
                <a:latin typeface="ＭＳ ゴシック" pitchFamily="49" charset="-128"/>
              </a:rPr>
              <a:t>/</a:t>
            </a:r>
            <a:r>
              <a:rPr lang="en-US" altLang="ja-JP" dirty="0" err="1">
                <a:latin typeface="ＭＳ ゴシック" pitchFamily="49" charset="-128"/>
              </a:rPr>
              <a:t>logtrace</a:t>
            </a:r>
            <a:r>
              <a:rPr lang="en-US" altLang="ja-JP" dirty="0">
                <a:latin typeface="ＭＳ ゴシック" pitchFamily="49" charset="-128"/>
              </a:rPr>
              <a:t>/tlv.tf"$</a:t>
            </a:r>
          </a:p>
        </p:txBody>
      </p:sp>
      <p:sp>
        <p:nvSpPr>
          <p:cNvPr id="7" name="角丸四角形吹き出し 6"/>
          <p:cNvSpPr/>
          <p:nvPr/>
        </p:nvSpPr>
        <p:spPr bwMode="auto">
          <a:xfrm>
            <a:off x="7582328" y="2178121"/>
            <a:ext cx="1015594" cy="717503"/>
          </a:xfrm>
          <a:prstGeom prst="wedgeRoundRectCallout">
            <a:avLst>
              <a:gd name="adj1" fmla="val -61119"/>
              <a:gd name="adj2" fmla="val 109782"/>
              <a:gd name="adj3" fmla="val 16667"/>
            </a:avLst>
          </a:prstGeom>
          <a:ln>
            <a:headEnd type="none" w="med" len="med"/>
            <a:tailEnd type="triangle" w="med" len="med"/>
          </a:ln>
        </p:spPr>
        <p:style>
          <a:lnRef idx="2">
            <a:schemeClr val="accent1"/>
          </a:lnRef>
          <a:fillRef idx="1">
            <a:schemeClr val="lt1"/>
          </a:fillRef>
          <a:effectRef idx="0">
            <a:schemeClr val="accent1"/>
          </a:effectRef>
          <a:fontRef idx="minor">
            <a:schemeClr val="dk1"/>
          </a:fontRef>
        </p:style>
        <p:txBody>
          <a:bodyPr vert="horz" wrap="none" lIns="90000" tIns="46800" rIns="90000" bIns="46800" numCol="1" rtlCol="0" anchor="t" anchorCtr="0" compatLnSpc="1">
            <a:prstTxWarp prst="textNoShape">
              <a:avLst/>
            </a:prstTxWarp>
            <a:spAutoFit/>
          </a:bodyPr>
          <a:lstStyle/>
          <a:p>
            <a:pPr marL="0" marR="0" indent="0" algn="l" defTabSz="914400" rtl="0" eaLnBrk="1" fontAlgn="base" latinLnBrk="0" hangingPunct="1">
              <a:lnSpc>
                <a:spcPct val="90000"/>
              </a:lnSpc>
              <a:spcBef>
                <a:spcPct val="20000"/>
              </a:spcBef>
              <a:spcAft>
                <a:spcPct val="0"/>
              </a:spcAft>
              <a:buClrTx/>
              <a:buSzTx/>
              <a:buFontTx/>
              <a:buNone/>
              <a:tabLst/>
            </a:pPr>
            <a:r>
              <a:rPr kumimoji="1" lang="ja-JP" altLang="en-US" sz="2000" b="0" i="0" u="none" strike="noStrike" cap="none" normalizeH="0" baseline="0" dirty="0" smtClean="0">
                <a:ln>
                  <a:noFill/>
                </a:ln>
                <a:solidFill>
                  <a:schemeClr val="tx1"/>
                </a:solidFill>
                <a:effectLst/>
                <a:latin typeface="Times New Roman" pitchFamily="18" charset="0"/>
                <a:ea typeface="ＭＳ ゴシック" pitchFamily="49" charset="-128"/>
              </a:rPr>
              <a:t>改行を</a:t>
            </a:r>
            <a:r>
              <a:rPr kumimoji="1" lang="en-US" altLang="ja-JP" sz="2000" b="0" i="0" u="none" strike="noStrike" cap="none" normalizeH="0" baseline="0" dirty="0" smtClean="0">
                <a:ln>
                  <a:noFill/>
                </a:ln>
                <a:solidFill>
                  <a:schemeClr val="tx1"/>
                </a:solidFill>
                <a:effectLst/>
                <a:latin typeface="Times New Roman" pitchFamily="18" charset="0"/>
                <a:ea typeface="ＭＳ ゴシック" pitchFamily="49" charset="-128"/>
              </a:rPr>
              <a:t/>
            </a:r>
            <a:br>
              <a:rPr kumimoji="1" lang="en-US" altLang="ja-JP" sz="2000" b="0" i="0" u="none" strike="noStrike" cap="none" normalizeH="0" baseline="0" dirty="0" smtClean="0">
                <a:ln>
                  <a:noFill/>
                </a:ln>
                <a:solidFill>
                  <a:schemeClr val="tx1"/>
                </a:solidFill>
                <a:effectLst/>
                <a:latin typeface="Times New Roman" pitchFamily="18" charset="0"/>
                <a:ea typeface="ＭＳ ゴシック" pitchFamily="49" charset="-128"/>
              </a:rPr>
            </a:br>
            <a:r>
              <a:rPr kumimoji="1" lang="ja-JP" altLang="en-US" sz="2000" b="0" i="0" u="none" strike="noStrike" cap="none" normalizeH="0" baseline="0" dirty="0" smtClean="0">
                <a:ln>
                  <a:noFill/>
                </a:ln>
                <a:solidFill>
                  <a:schemeClr val="tx1"/>
                </a:solidFill>
                <a:effectLst/>
                <a:latin typeface="Times New Roman" pitchFamily="18" charset="0"/>
                <a:ea typeface="ＭＳ ゴシック" pitchFamily="49" charset="-128"/>
              </a:rPr>
              <a:t>入れる</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877EA20D-D19E-4659-91DB-299211F53707}" type="slidenum">
              <a:rPr lang="en-US" altLang="ja-JP" sz="1400" smtClean="0">
                <a:ea typeface="ＭＳ 明朝" pitchFamily="17" charset="-128"/>
              </a:rPr>
              <a:pPr eaLnBrk="1" hangingPunct="1"/>
              <a:t>14</a:t>
            </a:fld>
            <a:endParaRPr lang="en-US" altLang="ja-JP" sz="1400" smtClean="0">
              <a:ea typeface="ＭＳ 明朝" pitchFamily="17" charset="-128"/>
            </a:endParaRPr>
          </a:p>
        </p:txBody>
      </p:sp>
      <p:sp>
        <p:nvSpPr>
          <p:cNvPr id="17411" name="Rectangle 2"/>
          <p:cNvSpPr>
            <a:spLocks noGrp="1" noChangeArrowheads="1"/>
          </p:cNvSpPr>
          <p:nvPr>
            <p:ph type="title"/>
          </p:nvPr>
        </p:nvSpPr>
        <p:spPr/>
        <p:txBody>
          <a:bodyPr/>
          <a:lstStyle/>
          <a:p>
            <a:pPr eaLnBrk="1" hangingPunct="1"/>
            <a:r>
              <a:rPr lang="en-US" altLang="ja-JP" sz="2800" smtClean="0"/>
              <a:t>TOPPERS/FMP</a:t>
            </a:r>
            <a:r>
              <a:rPr lang="ja-JP" altLang="en-US" sz="2800" smtClean="0"/>
              <a:t>カーネルのトレースログの取得</a:t>
            </a:r>
          </a:p>
        </p:txBody>
      </p:sp>
      <p:sp>
        <p:nvSpPr>
          <p:cNvPr id="17412" name="Rectangle 3"/>
          <p:cNvSpPr>
            <a:spLocks noGrp="1" noChangeArrowheads="1"/>
          </p:cNvSpPr>
          <p:nvPr>
            <p:ph type="body" idx="1"/>
          </p:nvPr>
        </p:nvSpPr>
        <p:spPr>
          <a:xfrm>
            <a:off x="762000" y="1022350"/>
            <a:ext cx="7772400" cy="5451475"/>
          </a:xfrm>
        </p:spPr>
        <p:txBody>
          <a:bodyPr/>
          <a:lstStyle/>
          <a:p>
            <a:pPr eaLnBrk="1" hangingPunct="1">
              <a:lnSpc>
                <a:spcPct val="80000"/>
              </a:lnSpc>
            </a:pPr>
            <a:r>
              <a:rPr lang="en-US" altLang="ja-JP" sz="1800" dirty="0" err="1" smtClean="0"/>
              <a:t>fmp</a:t>
            </a:r>
            <a:r>
              <a:rPr lang="en-US" altLang="ja-JP" sz="1800" dirty="0" smtClean="0"/>
              <a:t>/doc/user.txt </a:t>
            </a:r>
            <a:r>
              <a:rPr lang="ja-JP" altLang="en-US" sz="1800" dirty="0" smtClean="0"/>
              <a:t>の </a:t>
            </a:r>
            <a:r>
              <a:rPr lang="en-US" altLang="ja-JP" sz="1800" dirty="0" smtClean="0"/>
              <a:t>11.6</a:t>
            </a:r>
            <a:r>
              <a:rPr lang="ja-JP" altLang="en-US" sz="1800" dirty="0" smtClean="0"/>
              <a:t>トレースログ記録のサンプルコードの使用方法を参照して，ログの取得と出力を行う．</a:t>
            </a:r>
          </a:p>
          <a:p>
            <a:pPr eaLnBrk="1" hangingPunct="1">
              <a:lnSpc>
                <a:spcPct val="80000"/>
              </a:lnSpc>
            </a:pPr>
            <a:r>
              <a:rPr lang="ja-JP" altLang="en-US" sz="1800" dirty="0" smtClean="0"/>
              <a:t>トレースログ記録の使用方法の一例として，システム起動時にトレースログの記録を開始し，システム終了時に記録したトレースログをダンプするためには，システムコンフィギュレーションファイル</a:t>
            </a:r>
            <a:r>
              <a:rPr lang="en-US" altLang="ja-JP" sz="1800" dirty="0" smtClean="0"/>
              <a:t>(.</a:t>
            </a:r>
            <a:r>
              <a:rPr lang="en-US" altLang="ja-JP" sz="1800" dirty="0" err="1" smtClean="0"/>
              <a:t>cfg</a:t>
            </a:r>
            <a:r>
              <a:rPr lang="en-US" altLang="ja-JP" sz="1800" dirty="0" smtClean="0"/>
              <a:t>)</a:t>
            </a:r>
            <a:r>
              <a:rPr lang="ja-JP" altLang="en-US" sz="1800" dirty="0" smtClean="0"/>
              <a:t>に次のような記述を追加する．</a:t>
            </a:r>
          </a:p>
          <a:p>
            <a:pPr eaLnBrk="1" hangingPunct="1">
              <a:lnSpc>
                <a:spcPct val="80000"/>
              </a:lnSpc>
            </a:pPr>
            <a:endParaRPr lang="ja-JP" altLang="en-US" sz="1800" dirty="0" smtClean="0"/>
          </a:p>
          <a:p>
            <a:pPr eaLnBrk="1" hangingPunct="1">
              <a:lnSpc>
                <a:spcPct val="80000"/>
              </a:lnSpc>
            </a:pPr>
            <a:endParaRPr lang="ja-JP" altLang="en-US" sz="1800" dirty="0" smtClean="0"/>
          </a:p>
          <a:p>
            <a:pPr eaLnBrk="1" hangingPunct="1">
              <a:lnSpc>
                <a:spcPct val="80000"/>
              </a:lnSpc>
            </a:pPr>
            <a:endParaRPr lang="ja-JP" altLang="en-US" sz="1800" dirty="0" smtClean="0"/>
          </a:p>
          <a:p>
            <a:pPr eaLnBrk="1" hangingPunct="1">
              <a:lnSpc>
                <a:spcPct val="80000"/>
              </a:lnSpc>
            </a:pPr>
            <a:endParaRPr lang="ja-JP" altLang="en-US" sz="1800" dirty="0" smtClean="0"/>
          </a:p>
          <a:p>
            <a:pPr eaLnBrk="1" hangingPunct="1">
              <a:lnSpc>
                <a:spcPct val="80000"/>
              </a:lnSpc>
            </a:pPr>
            <a:endParaRPr lang="ja-JP" altLang="en-US" sz="1800" dirty="0" smtClean="0"/>
          </a:p>
          <a:p>
            <a:pPr eaLnBrk="1" hangingPunct="1">
              <a:lnSpc>
                <a:spcPct val="80000"/>
              </a:lnSpc>
            </a:pPr>
            <a:endParaRPr lang="ja-JP" altLang="en-US" sz="1800" dirty="0" smtClean="0"/>
          </a:p>
          <a:p>
            <a:pPr eaLnBrk="1" hangingPunct="1">
              <a:lnSpc>
                <a:spcPct val="80000"/>
              </a:lnSpc>
            </a:pPr>
            <a:endParaRPr lang="ja-JP" altLang="en-US" sz="1800" dirty="0" smtClean="0"/>
          </a:p>
          <a:p>
            <a:pPr eaLnBrk="1" hangingPunct="1">
              <a:lnSpc>
                <a:spcPct val="80000"/>
              </a:lnSpc>
            </a:pPr>
            <a:r>
              <a:rPr lang="ja-JP" altLang="en-US" sz="1800" dirty="0" smtClean="0"/>
              <a:t>ここで，初期化ルーチン（</a:t>
            </a:r>
            <a:r>
              <a:rPr lang="en-US" altLang="ja-JP" sz="1800" dirty="0" err="1" smtClean="0"/>
              <a:t>trace_initialize</a:t>
            </a:r>
            <a:r>
              <a:rPr lang="ja-JP" altLang="en-US" sz="1800" dirty="0" smtClean="0"/>
              <a:t>）への引数は，初期化直後のトレースログの動作モードを指定するものである．指定できる動作モードについては，</a:t>
            </a:r>
            <a:r>
              <a:rPr lang="en-US" altLang="ja-JP" sz="1800" dirty="0" smtClean="0"/>
              <a:t>arch/</a:t>
            </a:r>
            <a:r>
              <a:rPr lang="en-US" altLang="ja-JP" sz="1800" dirty="0" err="1" smtClean="0"/>
              <a:t>logtrace</a:t>
            </a:r>
            <a:r>
              <a:rPr lang="en-US" altLang="ja-JP" sz="1800" dirty="0" smtClean="0"/>
              <a:t>/</a:t>
            </a:r>
            <a:r>
              <a:rPr lang="en-US" altLang="ja-JP" sz="1800" dirty="0" err="1" smtClean="0"/>
              <a:t>trace_config.h</a:t>
            </a:r>
            <a:r>
              <a:rPr lang="ja-JP" altLang="en-US" sz="1800" dirty="0" smtClean="0"/>
              <a:t>中のコメントに説明がある．</a:t>
            </a:r>
          </a:p>
          <a:p>
            <a:pPr eaLnBrk="1" hangingPunct="1">
              <a:lnSpc>
                <a:spcPct val="80000"/>
              </a:lnSpc>
            </a:pPr>
            <a:endParaRPr lang="ja-JP" altLang="en-US" sz="1800" dirty="0" smtClean="0"/>
          </a:p>
          <a:p>
            <a:pPr eaLnBrk="1" hangingPunct="1">
              <a:lnSpc>
                <a:spcPct val="80000"/>
              </a:lnSpc>
            </a:pPr>
            <a:r>
              <a:rPr lang="ja-JP" altLang="en-US" sz="1800" dirty="0" smtClean="0"/>
              <a:t>終了処理ルーチン（</a:t>
            </a:r>
            <a:r>
              <a:rPr lang="en-US" altLang="ja-JP" sz="1800" dirty="0" err="1" smtClean="0"/>
              <a:t>trace_dump</a:t>
            </a:r>
            <a:r>
              <a:rPr lang="ja-JP" altLang="en-US" sz="1800" dirty="0" smtClean="0"/>
              <a:t>）は，記録されたトレースログをターゲット依存の低レベル出力機能（</a:t>
            </a:r>
            <a:r>
              <a:rPr lang="en-US" altLang="ja-JP" sz="1800" dirty="0" err="1" smtClean="0"/>
              <a:t>target_fput_log</a:t>
            </a:r>
            <a:r>
              <a:rPr lang="ja-JP" altLang="en-US" sz="1800" dirty="0" smtClean="0"/>
              <a:t>）を利用してダンプするためのものである．トレースログを別の方法で取り出す場合には，終了処理ルーチンを登録する必要はない．</a:t>
            </a:r>
          </a:p>
        </p:txBody>
      </p:sp>
      <p:sp>
        <p:nvSpPr>
          <p:cNvPr id="1360901" name="Rectangle 5"/>
          <p:cNvSpPr>
            <a:spLocks noChangeArrowheads="1"/>
          </p:cNvSpPr>
          <p:nvPr/>
        </p:nvSpPr>
        <p:spPr bwMode="auto">
          <a:xfrm>
            <a:off x="1241425" y="2682875"/>
            <a:ext cx="7078663" cy="1082675"/>
          </a:xfrm>
          <a:prstGeom prst="rect">
            <a:avLst/>
          </a:prstGeom>
          <a:gradFill rotWithShape="0">
            <a:gsLst>
              <a:gs pos="0">
                <a:srgbClr val="DDDDDD">
                  <a:gamma/>
                  <a:tint val="0"/>
                  <a:invGamma/>
                </a:srgbClr>
              </a:gs>
              <a:gs pos="100000">
                <a:srgbClr val="DDDDDD"/>
              </a:gs>
            </a:gsLst>
            <a:lin ang="5400000" scaled="1"/>
          </a:gradFill>
          <a:ln w="9525">
            <a:solidFill>
              <a:schemeClr val="tx1"/>
            </a:solidFill>
            <a:miter lim="800000"/>
            <a:headEnd/>
            <a:tailEnd/>
          </a:ln>
          <a:effectLst>
            <a:outerShdw dist="107763" dir="2700000" algn="ctr" rotWithShape="0">
              <a:schemeClr val="bg2"/>
            </a:outerShdw>
          </a:effectLst>
        </p:spPr>
        <p:txBody>
          <a:bodyPr wrap="none" anchor="ctr"/>
          <a:lstStyle/>
          <a:p>
            <a:pPr>
              <a:tabLst>
                <a:tab pos="273050" algn="l"/>
              </a:tabLst>
              <a:defRPr/>
            </a:pPr>
            <a:r>
              <a:rPr lang="en-US" altLang="ja-JP" sz="1800" dirty="0"/>
              <a:t>#include "</a:t>
            </a:r>
            <a:r>
              <a:rPr lang="en-US" altLang="ja-JP" sz="1800" dirty="0" err="1"/>
              <a:t>logtrace</a:t>
            </a:r>
            <a:r>
              <a:rPr lang="en-US" altLang="ja-JP" sz="1800" dirty="0"/>
              <a:t>/</a:t>
            </a:r>
            <a:r>
              <a:rPr lang="en-US" altLang="ja-JP" sz="1800" dirty="0" err="1"/>
              <a:t>trace_config.h</a:t>
            </a:r>
            <a:r>
              <a:rPr lang="en-US" altLang="ja-JP" sz="1800" dirty="0"/>
              <a:t>"</a:t>
            </a:r>
          </a:p>
          <a:p>
            <a:pPr>
              <a:tabLst>
                <a:tab pos="273050" algn="l"/>
              </a:tabLst>
              <a:defRPr/>
            </a:pPr>
            <a:r>
              <a:rPr lang="en-US" altLang="ja-JP" sz="1800" dirty="0"/>
              <a:t>ATT_INI({ TA_NULL, TRACE_AUTOSTOP, </a:t>
            </a:r>
            <a:r>
              <a:rPr lang="en-US" altLang="ja-JP" sz="1800" dirty="0" err="1"/>
              <a:t>trace_initialize</a:t>
            </a:r>
            <a:r>
              <a:rPr lang="en-US" altLang="ja-JP" sz="1800" dirty="0"/>
              <a:t> });</a:t>
            </a:r>
          </a:p>
          <a:p>
            <a:pPr>
              <a:tabLst>
                <a:tab pos="273050" algn="l"/>
              </a:tabLst>
              <a:defRPr/>
            </a:pPr>
            <a:r>
              <a:rPr lang="en-US" altLang="ja-JP" sz="1800" dirty="0"/>
              <a:t>ATT_TER({ TA_NULL, </a:t>
            </a:r>
            <a:r>
              <a:rPr lang="en-US" altLang="ja-JP" sz="1800" dirty="0" err="1"/>
              <a:t>target_fput_log</a:t>
            </a:r>
            <a:r>
              <a:rPr lang="en-US" altLang="ja-JP" sz="1800" dirty="0"/>
              <a:t>, </a:t>
            </a:r>
            <a:r>
              <a:rPr lang="en-US" altLang="ja-JP" sz="1800" dirty="0" err="1"/>
              <a:t>trace_dump</a:t>
            </a:r>
            <a:r>
              <a:rPr lang="en-US" altLang="ja-JP" sz="1800" dirty="0"/>
              <a: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286BD1C4-C60D-4F12-8B4A-C502661BCF94}" type="slidenum">
              <a:rPr lang="en-US" altLang="ja-JP" sz="1400" smtClean="0">
                <a:ea typeface="ＭＳ 明朝" pitchFamily="17" charset="-128"/>
              </a:rPr>
              <a:pPr eaLnBrk="1" hangingPunct="1"/>
              <a:t>15</a:t>
            </a:fld>
            <a:endParaRPr lang="en-US" altLang="ja-JP" sz="1400" smtClean="0">
              <a:ea typeface="ＭＳ 明朝" pitchFamily="17" charset="-128"/>
            </a:endParaRPr>
          </a:p>
        </p:txBody>
      </p:sp>
      <p:sp>
        <p:nvSpPr>
          <p:cNvPr id="18435" name="Rectangle 2"/>
          <p:cNvSpPr>
            <a:spLocks noGrp="1" noChangeArrowheads="1"/>
          </p:cNvSpPr>
          <p:nvPr>
            <p:ph type="title"/>
          </p:nvPr>
        </p:nvSpPr>
        <p:spPr/>
        <p:txBody>
          <a:bodyPr/>
          <a:lstStyle/>
          <a:p>
            <a:pPr eaLnBrk="1" hangingPunct="1"/>
            <a:r>
              <a:rPr lang="en-US" altLang="ja-JP" sz="2800" smtClean="0"/>
              <a:t>TOPPERS/FMP</a:t>
            </a:r>
            <a:r>
              <a:rPr lang="ja-JP" altLang="en-US" sz="2800" smtClean="0"/>
              <a:t>カーネルのトレースログの取得</a:t>
            </a:r>
          </a:p>
        </p:txBody>
      </p:sp>
      <p:sp>
        <p:nvSpPr>
          <p:cNvPr id="18436" name="Rectangle 3"/>
          <p:cNvSpPr>
            <a:spLocks noGrp="1" noChangeArrowheads="1"/>
          </p:cNvSpPr>
          <p:nvPr>
            <p:ph type="body" idx="1"/>
          </p:nvPr>
        </p:nvSpPr>
        <p:spPr/>
        <p:txBody>
          <a:bodyPr/>
          <a:lstStyle/>
          <a:p>
            <a:pPr algn="ctr">
              <a:buFontTx/>
              <a:buNone/>
            </a:pPr>
            <a:r>
              <a:rPr lang="en-US" altLang="ja-JP" sz="2000" smtClean="0"/>
              <a:t>trace_config.h </a:t>
            </a:r>
            <a:r>
              <a:rPr lang="ja-JP" altLang="en-US" sz="2000" smtClean="0"/>
              <a:t>をログを取得する環境に合わせて変更する．</a:t>
            </a:r>
          </a:p>
          <a:p>
            <a:pPr algn="ctr">
              <a:buFontTx/>
              <a:buNone/>
            </a:pPr>
            <a:endParaRPr lang="ja-JP" altLang="en-US" sz="2000" smtClean="0"/>
          </a:p>
          <a:p>
            <a:r>
              <a:rPr lang="ja-JP" altLang="en-US" sz="2000" smtClean="0"/>
              <a:t>バッファサイズ</a:t>
            </a:r>
          </a:p>
          <a:p>
            <a:pPr lvl="1"/>
            <a:r>
              <a:rPr lang="en-US" altLang="ja-JP" sz="2000" smtClean="0"/>
              <a:t>TCNT_TRACE_BUFFER</a:t>
            </a:r>
          </a:p>
          <a:p>
            <a:pPr lvl="1"/>
            <a:endParaRPr lang="en-US" altLang="ja-JP" sz="2000" smtClean="0"/>
          </a:p>
          <a:p>
            <a:r>
              <a:rPr lang="ja-JP" altLang="en-US" sz="2000" smtClean="0"/>
              <a:t>時刻取得ルーチン</a:t>
            </a:r>
          </a:p>
          <a:p>
            <a:pPr lvl="1"/>
            <a:r>
              <a:rPr lang="ja-JP" altLang="en-US" sz="2000" smtClean="0"/>
              <a:t>ターゲット依存で時刻を取得したい場合は，</a:t>
            </a:r>
            <a:r>
              <a:rPr lang="en-US" altLang="ja-JP" sz="2000" smtClean="0"/>
              <a:t>TRACE_GET_TIM </a:t>
            </a:r>
            <a:r>
              <a:rPr lang="ja-JP" altLang="en-US" sz="2000" smtClean="0"/>
              <a:t>に定義する．</a:t>
            </a:r>
          </a:p>
          <a:p>
            <a:pPr lvl="1"/>
            <a:endParaRPr lang="ja-JP" altLang="en-US" sz="2000" smtClean="0"/>
          </a:p>
          <a:p>
            <a:r>
              <a:rPr lang="ja-JP" altLang="en-US" sz="2000" smtClean="0"/>
              <a:t>取得するログトレース</a:t>
            </a:r>
          </a:p>
          <a:p>
            <a:pPr lvl="1"/>
            <a:r>
              <a:rPr lang="ja-JP" altLang="en-US" sz="2000" smtClean="0"/>
              <a:t>取得したいログトレース以外はコメントアウトする．</a:t>
            </a:r>
          </a:p>
          <a:p>
            <a:pPr lvl="1"/>
            <a:r>
              <a:rPr lang="ja-JP" altLang="en-US" sz="2000" smtClean="0"/>
              <a:t>例</a:t>
            </a:r>
            <a:r>
              <a:rPr lang="en-US" altLang="ja-JP" sz="2000" smtClean="0"/>
              <a:t>) loc_cpu</a:t>
            </a:r>
            <a:r>
              <a:rPr lang="ja-JP" altLang="en-US" sz="2000" smtClean="0"/>
              <a:t>のログを取らない場合は，</a:t>
            </a:r>
            <a:r>
              <a:rPr lang="en-US" altLang="ja-JP" sz="2000" smtClean="0"/>
              <a:t>LOG_LOC_CPU_ENTER()</a:t>
            </a:r>
            <a:r>
              <a:rPr lang="ja-JP" altLang="en-US" sz="2000" smtClean="0"/>
              <a:t>と</a:t>
            </a:r>
            <a:r>
              <a:rPr lang="en-US" altLang="ja-JP" sz="2000" smtClean="0"/>
              <a:t>LOG_LOC_CPU_LEAVE(ercd)</a:t>
            </a:r>
            <a:r>
              <a:rPr lang="ja-JP" altLang="en-US" sz="2000" smtClean="0"/>
              <a:t>のマクロをコメントアウトする．</a:t>
            </a:r>
            <a:endParaRPr lang="en-US" altLang="ja-JP" sz="2000" smtClean="0"/>
          </a:p>
          <a:p>
            <a:pPr lvl="1">
              <a:buFontTx/>
              <a:buNone/>
            </a:pPr>
            <a:r>
              <a:rPr lang="en-US" altLang="ja-JP" sz="2000" smtClean="0"/>
              <a:t>		//#define LOG_LOC_CPU_ENTER()</a:t>
            </a:r>
          </a:p>
          <a:p>
            <a:pPr lvl="1">
              <a:buFontTx/>
              <a:buNone/>
            </a:pPr>
            <a:r>
              <a:rPr lang="en-US" altLang="ja-JP" sz="2000" smtClean="0"/>
              <a:t>		//#define LOG_LOC_CPU_LEAVE(ercd)</a:t>
            </a:r>
            <a:endParaRPr lang="ja-JP" altLang="en-US" sz="200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C548CEC8-A8B5-42FC-ABB3-5F8743A08257}" type="slidenum">
              <a:rPr lang="en-US" altLang="ja-JP" sz="1400" smtClean="0">
                <a:ea typeface="ＭＳ 明朝" pitchFamily="17" charset="-128"/>
              </a:rPr>
              <a:pPr eaLnBrk="1" hangingPunct="1"/>
              <a:t>16</a:t>
            </a:fld>
            <a:endParaRPr lang="en-US" altLang="ja-JP" sz="1400" smtClean="0">
              <a:ea typeface="ＭＳ 明朝" pitchFamily="17" charset="-128"/>
            </a:endParaRPr>
          </a:p>
        </p:txBody>
      </p:sp>
      <p:sp>
        <p:nvSpPr>
          <p:cNvPr id="19459" name="Rectangle 2"/>
          <p:cNvSpPr>
            <a:spLocks noGrp="1" noChangeArrowheads="1"/>
          </p:cNvSpPr>
          <p:nvPr>
            <p:ph type="title"/>
          </p:nvPr>
        </p:nvSpPr>
        <p:spPr/>
        <p:txBody>
          <a:bodyPr/>
          <a:lstStyle/>
          <a:p>
            <a:pPr eaLnBrk="1" hangingPunct="1"/>
            <a:r>
              <a:rPr lang="en-US" altLang="ja-JP" sz="2800" smtClean="0"/>
              <a:t>TOPPERS/FMP</a:t>
            </a:r>
            <a:r>
              <a:rPr lang="ja-JP" altLang="en-US" sz="2800" smtClean="0"/>
              <a:t>カーネルのトレースログの取得</a:t>
            </a:r>
          </a:p>
        </p:txBody>
      </p:sp>
      <p:sp>
        <p:nvSpPr>
          <p:cNvPr id="19460" name="Rectangle 3"/>
          <p:cNvSpPr>
            <a:spLocks noGrp="1" noChangeArrowheads="1"/>
          </p:cNvSpPr>
          <p:nvPr>
            <p:ph type="body" idx="1"/>
          </p:nvPr>
        </p:nvSpPr>
        <p:spPr/>
        <p:txBody>
          <a:bodyPr/>
          <a:lstStyle/>
          <a:p>
            <a:pPr algn="ctr">
              <a:buFontTx/>
              <a:buNone/>
            </a:pPr>
            <a:r>
              <a:rPr lang="ja-JP" altLang="en-US" sz="2000" smtClean="0"/>
              <a:t>各状態表示のための必須のログトレース</a:t>
            </a:r>
            <a:endParaRPr lang="en-US" altLang="ja-JP" sz="2000" smtClean="0"/>
          </a:p>
          <a:p>
            <a:endParaRPr lang="ja-JP" altLang="en-US" sz="2000" smtClean="0"/>
          </a:p>
          <a:p>
            <a:r>
              <a:rPr lang="ja-JP" altLang="en-US" sz="2000" smtClean="0"/>
              <a:t>タスクの状態表示</a:t>
            </a:r>
            <a:endParaRPr lang="en-US" altLang="ja-JP" sz="2000" smtClean="0"/>
          </a:p>
          <a:p>
            <a:pPr lvl="1"/>
            <a:r>
              <a:rPr lang="en-US" altLang="ja-JP" sz="2000" smtClean="0"/>
              <a:t>LOG_TSKSTAT(p_tcb)</a:t>
            </a:r>
          </a:p>
          <a:p>
            <a:pPr lvl="1"/>
            <a:endParaRPr lang="ja-JP" altLang="en-US" sz="2000" smtClean="0"/>
          </a:p>
          <a:p>
            <a:r>
              <a:rPr lang="ja-JP" altLang="en-US" sz="2000" smtClean="0"/>
              <a:t>ハンドラの実行表示</a:t>
            </a:r>
            <a:endParaRPr lang="en-US" altLang="ja-JP" sz="2000" smtClean="0"/>
          </a:p>
          <a:p>
            <a:pPr lvl="1"/>
            <a:r>
              <a:rPr lang="en-US" altLang="ja-JP" sz="2000" smtClean="0"/>
              <a:t>LOG_INH_ENTER(inhno)/LOG_INH_LEAVE(inhno), LOG_ISR_ENTER(intno)/LOG_ISR_LEAVE(intno), LOG_CYC_ENTER(p_cyccb)/LOG_CYC_LEAVE(p_cyccb), LOG_ALM_ENTER(p_almcb)/LOG_ALM_LEAVE(p_almcb), LOG_EXC_ENTER(excno)/LOG_EXC_LEAVE(excno), LOG_TEX_ENTER(texptn)/LOG_TEX_LEAVE(texptn)</a:t>
            </a:r>
          </a:p>
          <a:p>
            <a:pPr lvl="1">
              <a:buFontTx/>
              <a:buNone/>
            </a:pPr>
            <a:endParaRPr lang="ja-JP" altLang="en-US" sz="2000" smtClean="0"/>
          </a:p>
          <a:p>
            <a:r>
              <a:rPr lang="ja-JP" altLang="en-US" sz="2000" smtClean="0"/>
              <a:t>システムコール表示</a:t>
            </a:r>
            <a:endParaRPr lang="en-US" altLang="ja-JP" sz="2000" smtClean="0"/>
          </a:p>
          <a:p>
            <a:pPr lvl="1"/>
            <a:r>
              <a:rPr lang="ja-JP" altLang="en-US" sz="2000" smtClean="0"/>
              <a:t>有効にしたログトレースが表示される．</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53FB004B-E47C-4E86-A8BA-E5A12C614294}" type="slidenum">
              <a:rPr lang="en-US" altLang="ja-JP" sz="1400" smtClean="0">
                <a:ea typeface="ＭＳ 明朝" pitchFamily="17" charset="-128"/>
              </a:rPr>
              <a:pPr eaLnBrk="1" hangingPunct="1"/>
              <a:t>17</a:t>
            </a:fld>
            <a:endParaRPr lang="en-US" altLang="ja-JP" sz="1400" smtClean="0">
              <a:ea typeface="ＭＳ 明朝" pitchFamily="17" charset="-128"/>
            </a:endParaRPr>
          </a:p>
        </p:txBody>
      </p:sp>
      <p:sp>
        <p:nvSpPr>
          <p:cNvPr id="20483" name="Rectangle 2"/>
          <p:cNvSpPr>
            <a:spLocks noGrp="1" noChangeArrowheads="1"/>
          </p:cNvSpPr>
          <p:nvPr>
            <p:ph type="title"/>
          </p:nvPr>
        </p:nvSpPr>
        <p:spPr/>
        <p:txBody>
          <a:bodyPr/>
          <a:lstStyle/>
          <a:p>
            <a:pPr eaLnBrk="1" hangingPunct="1"/>
            <a:r>
              <a:rPr lang="en-US" altLang="ja-JP" sz="2800" smtClean="0"/>
              <a:t>TLV</a:t>
            </a:r>
            <a:r>
              <a:rPr lang="ja-JP" altLang="en-US" sz="2800" smtClean="0"/>
              <a:t>への入力ファイル</a:t>
            </a:r>
          </a:p>
        </p:txBody>
      </p:sp>
      <p:sp>
        <p:nvSpPr>
          <p:cNvPr id="20484" name="Rectangle 3"/>
          <p:cNvSpPr>
            <a:spLocks noGrp="1" noChangeArrowheads="1"/>
          </p:cNvSpPr>
          <p:nvPr>
            <p:ph type="body" idx="1"/>
          </p:nvPr>
        </p:nvSpPr>
        <p:spPr/>
        <p:txBody>
          <a:bodyPr/>
          <a:lstStyle/>
          <a:p>
            <a:pPr eaLnBrk="1" hangingPunct="1"/>
            <a:r>
              <a:rPr lang="en-US" altLang="ja-JP" smtClean="0"/>
              <a:t>TLV</a:t>
            </a:r>
            <a:r>
              <a:rPr lang="ja-JP" altLang="en-US" smtClean="0"/>
              <a:t>への入力ファイルは，以下の二つであり，リソースファイルは，アプリケーションのビルド時に，トレースログファイルはアプリケーションの実行後に作成される．</a:t>
            </a:r>
          </a:p>
          <a:p>
            <a:pPr eaLnBrk="1" hangingPunct="1"/>
            <a:endParaRPr lang="ja-JP" altLang="en-US" smtClean="0"/>
          </a:p>
          <a:p>
            <a:pPr lvl="1" eaLnBrk="1" hangingPunct="1"/>
            <a:r>
              <a:rPr lang="ja-JP" altLang="en-US" smtClean="0"/>
              <a:t>リソースファイル（</a:t>
            </a:r>
            <a:r>
              <a:rPr lang="en-US" altLang="ja-JP" smtClean="0"/>
              <a:t>kernel.res</a:t>
            </a:r>
            <a:r>
              <a:rPr lang="ja-JP" altLang="en-US" smtClean="0"/>
              <a:t>）</a:t>
            </a:r>
          </a:p>
          <a:p>
            <a:pPr lvl="2" eaLnBrk="1" hangingPunct="1"/>
            <a:r>
              <a:rPr lang="ja-JP" altLang="en-US" smtClean="0"/>
              <a:t>アプリケーションをビルドすると，コンフィギュレーターにより，ビルドディレクトリに生成される．</a:t>
            </a:r>
            <a:endParaRPr lang="en-US" altLang="ja-JP" smtClean="0"/>
          </a:p>
          <a:p>
            <a:pPr lvl="1" eaLnBrk="1" hangingPunct="1"/>
            <a:r>
              <a:rPr lang="ja-JP" altLang="en-US" smtClean="0"/>
              <a:t>トレースログファイル</a:t>
            </a:r>
            <a:r>
              <a:rPr lang="en-US" altLang="ja-JP" smtClean="0"/>
              <a:t>(xxx.log)</a:t>
            </a:r>
            <a:endParaRPr lang="ja-JP" altLang="en-US" smtClean="0"/>
          </a:p>
          <a:p>
            <a:pPr lvl="2" eaLnBrk="1" hangingPunct="1"/>
            <a:r>
              <a:rPr lang="ja-JP" altLang="en-US" smtClean="0"/>
              <a:t>トレースログの出力をユーザーがファイルに保存する．</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5"/>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2FD4834D-85DC-48D9-9866-A0D4C243323D}" type="slidenum">
              <a:rPr lang="en-US" altLang="ja-JP" sz="1400" smtClean="0">
                <a:ea typeface="ＭＳ 明朝" pitchFamily="17" charset="-128"/>
              </a:rPr>
              <a:pPr eaLnBrk="1" hangingPunct="1"/>
              <a:t>18</a:t>
            </a:fld>
            <a:endParaRPr lang="en-US" altLang="ja-JP" sz="1400" smtClean="0">
              <a:ea typeface="ＭＳ 明朝" pitchFamily="17" charset="-128"/>
            </a:endParaRPr>
          </a:p>
        </p:txBody>
      </p:sp>
      <p:sp>
        <p:nvSpPr>
          <p:cNvPr id="21507" name="Rectangle 2"/>
          <p:cNvSpPr>
            <a:spLocks noGrp="1" noChangeArrowheads="1"/>
          </p:cNvSpPr>
          <p:nvPr>
            <p:ph type="ctrTitle"/>
          </p:nvPr>
        </p:nvSpPr>
        <p:spPr>
          <a:xfrm>
            <a:off x="581025" y="2971800"/>
            <a:ext cx="7772400" cy="1143000"/>
          </a:xfrm>
        </p:spPr>
        <p:txBody>
          <a:bodyPr/>
          <a:lstStyle/>
          <a:p>
            <a:pPr algn="ctr"/>
            <a:r>
              <a:rPr lang="ja-JP" altLang="en-US" smtClean="0"/>
              <a:t>機能紹介</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FE62E797-48A3-4A0F-B37A-9AA43B0AC25B}" type="slidenum">
              <a:rPr lang="en-US" altLang="ja-JP" sz="1400" smtClean="0">
                <a:ea typeface="ＭＳ 明朝" pitchFamily="17" charset="-128"/>
              </a:rPr>
              <a:pPr eaLnBrk="1" hangingPunct="1"/>
              <a:t>19</a:t>
            </a:fld>
            <a:endParaRPr lang="en-US" altLang="ja-JP" sz="1400" smtClean="0">
              <a:ea typeface="ＭＳ 明朝" pitchFamily="17" charset="-128"/>
            </a:endParaRPr>
          </a:p>
        </p:txBody>
      </p:sp>
      <p:sp>
        <p:nvSpPr>
          <p:cNvPr id="22531" name="Rectangle 2"/>
          <p:cNvSpPr>
            <a:spLocks noGrp="1" noChangeArrowheads="1"/>
          </p:cNvSpPr>
          <p:nvPr>
            <p:ph type="title" idx="4294967295"/>
          </p:nvPr>
        </p:nvSpPr>
        <p:spPr/>
        <p:txBody>
          <a:bodyPr/>
          <a:lstStyle/>
          <a:p>
            <a:r>
              <a:rPr lang="ja-JP" altLang="en-US" sz="2800" smtClean="0"/>
              <a:t>機能紹介</a:t>
            </a:r>
          </a:p>
        </p:txBody>
      </p:sp>
      <p:sp>
        <p:nvSpPr>
          <p:cNvPr id="22532" name="Rectangle 3"/>
          <p:cNvSpPr>
            <a:spLocks noGrp="1" noChangeArrowheads="1"/>
          </p:cNvSpPr>
          <p:nvPr>
            <p:ph type="body" idx="4294967295"/>
          </p:nvPr>
        </p:nvSpPr>
        <p:spPr/>
        <p:txBody>
          <a:bodyPr/>
          <a:lstStyle/>
          <a:p>
            <a:r>
              <a:rPr lang="en-US" altLang="ja-JP" dirty="0" err="1" smtClean="0"/>
              <a:t>sampleFile</a:t>
            </a:r>
            <a:r>
              <a:rPr lang="en-US" altLang="ja-JP" dirty="0" smtClean="0"/>
              <a:t>/</a:t>
            </a:r>
            <a:r>
              <a:rPr lang="en-US" altLang="ja-JP" dirty="0" err="1" smtClean="0"/>
              <a:t>SampleLog</a:t>
            </a:r>
            <a:r>
              <a:rPr lang="ja-JP" altLang="en-US" dirty="0" smtClean="0"/>
              <a:t>フォルダに入っている</a:t>
            </a:r>
            <a:r>
              <a:rPr lang="en-US" altLang="ja-JP" dirty="0" smtClean="0"/>
              <a:t>TOPPERS/ASP</a:t>
            </a:r>
            <a:r>
              <a:rPr lang="ja-JP" altLang="en-US" dirty="0" smtClean="0"/>
              <a:t>カーネルのリソースファイルとログファイルを用いて，</a:t>
            </a:r>
            <a:r>
              <a:rPr lang="en-US" altLang="ja-JP" dirty="0" smtClean="0"/>
              <a:t>TLV</a:t>
            </a:r>
            <a:r>
              <a:rPr lang="ja-JP" altLang="en-US" dirty="0" smtClean="0"/>
              <a:t>の機能を紹介する．</a:t>
            </a:r>
            <a:endParaRPr lang="en-US" altLang="ja-JP" dirty="0" smtClean="0"/>
          </a:p>
          <a:p>
            <a:endParaRPr lang="ja-JP" altLang="en-US" dirty="0" smtClean="0">
              <a:latin typeface="Verdana"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5C625933-6BD3-4FE5-8A4E-590B60DAAD0C}" type="slidenum">
              <a:rPr lang="en-US" altLang="ja-JP" sz="1400" smtClean="0">
                <a:ea typeface="ＭＳ 明朝" pitchFamily="17" charset="-128"/>
              </a:rPr>
              <a:pPr eaLnBrk="1" hangingPunct="1"/>
              <a:t>2</a:t>
            </a:fld>
            <a:endParaRPr lang="en-US" altLang="ja-JP" sz="1400" smtClean="0">
              <a:ea typeface="ＭＳ 明朝" pitchFamily="17" charset="-128"/>
            </a:endParaRPr>
          </a:p>
        </p:txBody>
      </p:sp>
      <p:sp>
        <p:nvSpPr>
          <p:cNvPr id="5123" name="Rectangle 2"/>
          <p:cNvSpPr>
            <a:spLocks noGrp="1" noChangeArrowheads="1"/>
          </p:cNvSpPr>
          <p:nvPr>
            <p:ph type="title" idx="4294967295"/>
          </p:nvPr>
        </p:nvSpPr>
        <p:spPr/>
        <p:txBody>
          <a:bodyPr/>
          <a:lstStyle/>
          <a:p>
            <a:r>
              <a:rPr lang="ja-JP" altLang="en-US" sz="2800" smtClean="0">
                <a:latin typeface="ＭＳ ゴシック" pitchFamily="49" charset="-128"/>
              </a:rPr>
              <a:t>はじめに</a:t>
            </a:r>
          </a:p>
        </p:txBody>
      </p:sp>
      <p:sp>
        <p:nvSpPr>
          <p:cNvPr id="5124" name="Rectangle 3"/>
          <p:cNvSpPr>
            <a:spLocks noGrp="1" noChangeArrowheads="1"/>
          </p:cNvSpPr>
          <p:nvPr>
            <p:ph type="body" idx="4294967295"/>
          </p:nvPr>
        </p:nvSpPr>
        <p:spPr/>
        <p:txBody>
          <a:bodyPr/>
          <a:lstStyle/>
          <a:p>
            <a:r>
              <a:rPr lang="ja-JP" altLang="en-US" dirty="0" smtClean="0"/>
              <a:t>本マニュアルは，</a:t>
            </a:r>
            <a:r>
              <a:rPr lang="en-US" altLang="ja-JP" dirty="0" smtClean="0"/>
              <a:t>TLV</a:t>
            </a:r>
            <a:r>
              <a:rPr lang="ja-JP" altLang="en-US" dirty="0" smtClean="0"/>
              <a:t>の基本的な使い方及び，</a:t>
            </a:r>
            <a:r>
              <a:rPr lang="en-US" altLang="ja-JP" dirty="0" smtClean="0"/>
              <a:t>TOPPERS/ASP</a:t>
            </a:r>
            <a:r>
              <a:rPr lang="ja-JP" altLang="en-US" dirty="0" smtClean="0"/>
              <a:t>カーネルまたは，</a:t>
            </a:r>
            <a:r>
              <a:rPr lang="en-US" altLang="ja-JP" dirty="0" smtClean="0"/>
              <a:t>TOPPERS/FMP</a:t>
            </a:r>
            <a:r>
              <a:rPr lang="ja-JP" altLang="en-US" dirty="0" smtClean="0"/>
              <a:t>カーネルで</a:t>
            </a:r>
            <a:r>
              <a:rPr lang="en-US" altLang="ja-JP" dirty="0" smtClean="0"/>
              <a:t>TLV</a:t>
            </a:r>
            <a:r>
              <a:rPr lang="ja-JP" altLang="en-US" dirty="0" smtClean="0"/>
              <a:t>で可視化するためのログ取得方法について解説している．</a:t>
            </a:r>
            <a:endParaRPr lang="en-US" altLang="ja-JP" dirty="0" smtClean="0"/>
          </a:p>
          <a:p>
            <a:endParaRPr lang="ja-JP" altLang="en-US" dirty="0" smtClean="0"/>
          </a:p>
          <a:p>
            <a:r>
              <a:rPr lang="ja-JP" altLang="en-US" dirty="0" smtClean="0"/>
              <a:t>ログの標準形式への変換ルールに関しては，</a:t>
            </a:r>
            <a:r>
              <a:rPr lang="en-US" altLang="ja-JP" dirty="0" smtClean="0"/>
              <a:t>TLV_convert_rules.ppt </a:t>
            </a:r>
            <a:r>
              <a:rPr lang="ja-JP" altLang="en-US" dirty="0" smtClean="0"/>
              <a:t>を参照のこと．</a:t>
            </a:r>
          </a:p>
          <a:p>
            <a:endParaRPr lang="ja-JP" altLang="en-US" dirty="0" smtClean="0"/>
          </a:p>
          <a:p>
            <a:r>
              <a:rPr lang="ja-JP" altLang="en-US" dirty="0" smtClean="0"/>
              <a:t>ログの可視化のための可視化変換ルールについては，</a:t>
            </a:r>
            <a:r>
              <a:rPr lang="en-US" altLang="ja-JP" dirty="0" smtClean="0"/>
              <a:t>TLV_visualize_rules.ppt </a:t>
            </a:r>
            <a:r>
              <a:rPr lang="ja-JP" altLang="en-US" dirty="0" smtClean="0"/>
              <a:t>を参照のこと．</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519E3083-2EB6-446C-9269-A6AFCB520470}" type="slidenum">
              <a:rPr lang="en-US" altLang="ja-JP" sz="1400" smtClean="0">
                <a:ea typeface="ＭＳ 明朝" pitchFamily="17" charset="-128"/>
              </a:rPr>
              <a:pPr eaLnBrk="1" hangingPunct="1"/>
              <a:t>20</a:t>
            </a:fld>
            <a:endParaRPr lang="en-US" altLang="ja-JP" sz="1400" smtClean="0">
              <a:ea typeface="ＭＳ 明朝" pitchFamily="17" charset="-128"/>
            </a:endParaRPr>
          </a:p>
        </p:txBody>
      </p:sp>
      <p:sp>
        <p:nvSpPr>
          <p:cNvPr id="23555" name="タイトル 8"/>
          <p:cNvSpPr>
            <a:spLocks noGrp="1"/>
          </p:cNvSpPr>
          <p:nvPr>
            <p:ph type="title"/>
          </p:nvPr>
        </p:nvSpPr>
        <p:spPr/>
        <p:txBody>
          <a:bodyPr/>
          <a:lstStyle/>
          <a:p>
            <a:r>
              <a:rPr lang="en-US" altLang="ja-JP" smtClean="0"/>
              <a:t>TLV</a:t>
            </a:r>
            <a:r>
              <a:rPr lang="ja-JP" altLang="en-US" smtClean="0"/>
              <a:t>実行</a:t>
            </a:r>
          </a:p>
        </p:txBody>
      </p:sp>
      <p:pic>
        <p:nvPicPr>
          <p:cNvPr id="23556" name="コンテンツ プレースホルダ 5" descr="tlv1.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008063" y="1022350"/>
            <a:ext cx="7280275" cy="5307013"/>
          </a:xfrm>
        </p:spPr>
      </p:pic>
      <p:sp>
        <p:nvSpPr>
          <p:cNvPr id="23557" name="テキスト ボックス 7"/>
          <p:cNvSpPr txBox="1">
            <a:spLocks noChangeArrowheads="1"/>
          </p:cNvSpPr>
          <p:nvPr/>
        </p:nvSpPr>
        <p:spPr bwMode="auto">
          <a:xfrm>
            <a:off x="6532563" y="292100"/>
            <a:ext cx="2168525" cy="369888"/>
          </a:xfrm>
          <a:prstGeom prst="rect">
            <a:avLst/>
          </a:prstGeom>
          <a:solidFill>
            <a:srgbClr val="FFFF00"/>
          </a:solidFill>
          <a:ln w="15875">
            <a:solidFill>
              <a:schemeClr val="tx1"/>
            </a:solidFill>
            <a:miter lim="800000"/>
            <a:headEnd/>
            <a:tailEnd/>
          </a:ln>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algn="ctr" eaLnBrk="1" hangingPunct="1"/>
            <a:r>
              <a:rPr lang="en-US" altLang="ja-JP"/>
              <a:t>TLV</a:t>
            </a:r>
            <a:r>
              <a:rPr lang="ja-JP" altLang="en-US"/>
              <a:t>初期画面</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B6EC162D-1E6D-4E71-9852-2007BE1DE706}" type="slidenum">
              <a:rPr lang="en-US" altLang="ja-JP" sz="1400" smtClean="0">
                <a:ea typeface="ＭＳ 明朝" pitchFamily="17" charset="-128"/>
              </a:rPr>
              <a:pPr eaLnBrk="1" hangingPunct="1"/>
              <a:t>21</a:t>
            </a:fld>
            <a:endParaRPr lang="en-US" altLang="ja-JP" sz="1400" smtClean="0">
              <a:ea typeface="ＭＳ 明朝" pitchFamily="17" charset="-128"/>
            </a:endParaRPr>
          </a:p>
        </p:txBody>
      </p:sp>
      <p:sp>
        <p:nvSpPr>
          <p:cNvPr id="24579" name="タイトル 1"/>
          <p:cNvSpPr>
            <a:spLocks noGrp="1"/>
          </p:cNvSpPr>
          <p:nvPr>
            <p:ph type="title"/>
          </p:nvPr>
        </p:nvSpPr>
        <p:spPr/>
        <p:txBody>
          <a:bodyPr/>
          <a:lstStyle/>
          <a:p>
            <a:r>
              <a:rPr lang="en-US" altLang="ja-JP" smtClean="0"/>
              <a:t>TLV</a:t>
            </a:r>
            <a:r>
              <a:rPr lang="ja-JP" altLang="en-US" smtClean="0"/>
              <a:t>メニュー一覧</a:t>
            </a:r>
          </a:p>
        </p:txBody>
      </p:sp>
      <p:sp>
        <p:nvSpPr>
          <p:cNvPr id="24580" name="コンテンツ プレースホルダ 2"/>
          <p:cNvSpPr>
            <a:spLocks noGrp="1"/>
          </p:cNvSpPr>
          <p:nvPr>
            <p:ph idx="1"/>
          </p:nvPr>
        </p:nvSpPr>
        <p:spPr>
          <a:xfrm>
            <a:off x="762000" y="1022350"/>
            <a:ext cx="7861300" cy="5307013"/>
          </a:xfrm>
        </p:spPr>
        <p:txBody>
          <a:bodyPr/>
          <a:lstStyle/>
          <a:p>
            <a:r>
              <a:rPr lang="ja-JP" altLang="en-US" smtClean="0"/>
              <a:t>ファイル</a:t>
            </a:r>
            <a:endParaRPr lang="en-US" altLang="ja-JP" smtClean="0"/>
          </a:p>
          <a:p>
            <a:pPr lvl="1"/>
            <a:r>
              <a:rPr lang="ja-JP" altLang="en-US" smtClean="0"/>
              <a:t>新規作成－新しいログファイルをオープン</a:t>
            </a:r>
            <a:endParaRPr lang="en-US" altLang="ja-JP" smtClean="0"/>
          </a:p>
          <a:p>
            <a:pPr lvl="1"/>
            <a:r>
              <a:rPr lang="ja-JP" altLang="en-US" smtClean="0"/>
              <a:t>開く－既存のログファイルをオープン</a:t>
            </a:r>
            <a:r>
              <a:rPr lang="en-US" altLang="ja-JP" smtClean="0"/>
              <a:t>(xxx.tlv)</a:t>
            </a:r>
          </a:p>
          <a:p>
            <a:endParaRPr lang="en-US" altLang="ja-JP" smtClean="0"/>
          </a:p>
          <a:p>
            <a:r>
              <a:rPr lang="ja-JP" altLang="en-US" smtClean="0"/>
              <a:t>編集</a:t>
            </a:r>
            <a:endParaRPr lang="en-US" altLang="ja-JP" smtClean="0"/>
          </a:p>
          <a:p>
            <a:endParaRPr lang="en-US" altLang="ja-JP" smtClean="0"/>
          </a:p>
          <a:p>
            <a:r>
              <a:rPr lang="ja-JP" altLang="en-US" smtClean="0"/>
              <a:t>表示</a:t>
            </a:r>
            <a:endParaRPr lang="en-US" altLang="ja-JP" smtClean="0"/>
          </a:p>
          <a:p>
            <a:pPr lvl="1"/>
            <a:r>
              <a:rPr lang="ja-JP" altLang="en-US" smtClean="0"/>
              <a:t>トレースログビュア－　 －トレースログ画面表示</a:t>
            </a:r>
            <a:endParaRPr lang="en-US" altLang="ja-JP" smtClean="0"/>
          </a:p>
          <a:p>
            <a:pPr lvl="1"/>
            <a:r>
              <a:rPr lang="ja-JP" altLang="en-US" smtClean="0"/>
              <a:t>リソースエクスプローラ　－リソース情報画面表示</a:t>
            </a:r>
            <a:endParaRPr lang="en-US" altLang="ja-JP" smtClean="0"/>
          </a:p>
          <a:p>
            <a:pPr lvl="1"/>
            <a:r>
              <a:rPr lang="ja-JP" altLang="en-US" smtClean="0"/>
              <a:t>可視化ルールエクスプローラ－可視化情報画面表示</a:t>
            </a:r>
            <a:endParaRPr lang="en-US" altLang="ja-JP" smtClean="0"/>
          </a:p>
          <a:p>
            <a:pPr lvl="1"/>
            <a:r>
              <a:rPr lang="ja-JP" altLang="en-US" smtClean="0"/>
              <a:t>マクロビュア－</a:t>
            </a:r>
            <a:r>
              <a:rPr lang="en-US" altLang="ja-JP" smtClean="0"/>
              <a:t>(</a:t>
            </a:r>
            <a:r>
              <a:rPr lang="ja-JP" altLang="en-US" smtClean="0"/>
              <a:t>可視化表示部</a:t>
            </a:r>
            <a:r>
              <a:rPr lang="en-US" altLang="ja-JP" smtClean="0"/>
              <a:t>)</a:t>
            </a:r>
            <a:r>
              <a:rPr lang="ja-JP" altLang="en-US" smtClean="0"/>
              <a:t>－全マクロ画面表示</a:t>
            </a:r>
            <a:endParaRPr lang="en-US" altLang="ja-JP" smtClean="0"/>
          </a:p>
          <a:p>
            <a:pPr lvl="1"/>
            <a:r>
              <a:rPr lang="ja-JP" altLang="en-US" smtClean="0"/>
              <a:t>可視化詳細表示部　－　区間マクロ情報画面表示</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25BD6721-373E-4456-8C58-265E66844CF5}" type="slidenum">
              <a:rPr lang="en-US" altLang="ja-JP" sz="1400" smtClean="0">
                <a:ea typeface="ＭＳ 明朝" pitchFamily="17" charset="-128"/>
              </a:rPr>
              <a:pPr eaLnBrk="1" hangingPunct="1"/>
              <a:t>22</a:t>
            </a:fld>
            <a:endParaRPr lang="en-US" altLang="ja-JP" sz="1400" smtClean="0">
              <a:ea typeface="ＭＳ 明朝" pitchFamily="17" charset="-128"/>
            </a:endParaRPr>
          </a:p>
        </p:txBody>
      </p:sp>
      <p:sp>
        <p:nvSpPr>
          <p:cNvPr id="25603" name="タイトル 8"/>
          <p:cNvSpPr>
            <a:spLocks noGrp="1"/>
          </p:cNvSpPr>
          <p:nvPr>
            <p:ph type="title"/>
          </p:nvPr>
        </p:nvSpPr>
        <p:spPr/>
        <p:txBody>
          <a:bodyPr/>
          <a:lstStyle/>
          <a:p>
            <a:r>
              <a:rPr lang="en-US" altLang="ja-JP" smtClean="0"/>
              <a:t>TLV</a:t>
            </a:r>
            <a:r>
              <a:rPr lang="ja-JP" altLang="en-US" smtClean="0"/>
              <a:t>実行</a:t>
            </a:r>
          </a:p>
        </p:txBody>
      </p:sp>
      <p:pic>
        <p:nvPicPr>
          <p:cNvPr id="25604" name="コンテンツ プレースホルダ 5" descr="tlv1.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008063" y="1022350"/>
            <a:ext cx="7280275" cy="5307013"/>
          </a:xfrm>
        </p:spPr>
      </p:pic>
      <p:sp>
        <p:nvSpPr>
          <p:cNvPr id="25605" name="テキスト ボックス 7"/>
          <p:cNvSpPr txBox="1">
            <a:spLocks noChangeArrowheads="1"/>
          </p:cNvSpPr>
          <p:nvPr/>
        </p:nvSpPr>
        <p:spPr bwMode="auto">
          <a:xfrm>
            <a:off x="6532563" y="292100"/>
            <a:ext cx="2168525" cy="369888"/>
          </a:xfrm>
          <a:prstGeom prst="rect">
            <a:avLst/>
          </a:prstGeom>
          <a:solidFill>
            <a:srgbClr val="FFFF00"/>
          </a:solidFill>
          <a:ln w="15875">
            <a:solidFill>
              <a:schemeClr val="tx1"/>
            </a:solidFill>
            <a:miter lim="800000"/>
            <a:headEnd/>
            <a:tailEnd/>
          </a:ln>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algn="ctr" eaLnBrk="1" hangingPunct="1"/>
            <a:r>
              <a:rPr lang="en-US" altLang="ja-JP"/>
              <a:t>TLV</a:t>
            </a:r>
            <a:r>
              <a:rPr lang="ja-JP" altLang="en-US"/>
              <a:t>初期画面</a:t>
            </a:r>
          </a:p>
        </p:txBody>
      </p:sp>
      <p:sp>
        <p:nvSpPr>
          <p:cNvPr id="25606" name="正方形/長方形 6"/>
          <p:cNvSpPr>
            <a:spLocks noChangeArrowheads="1"/>
          </p:cNvSpPr>
          <p:nvPr/>
        </p:nvSpPr>
        <p:spPr bwMode="auto">
          <a:xfrm>
            <a:off x="981075" y="1392238"/>
            <a:ext cx="1065213" cy="1736725"/>
          </a:xfrm>
          <a:prstGeom prst="rect">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25607" name="正方形/長方形 7"/>
          <p:cNvSpPr>
            <a:spLocks noChangeArrowheads="1"/>
          </p:cNvSpPr>
          <p:nvPr/>
        </p:nvSpPr>
        <p:spPr bwMode="auto">
          <a:xfrm>
            <a:off x="973138" y="3136900"/>
            <a:ext cx="1082675" cy="1728788"/>
          </a:xfrm>
          <a:prstGeom prst="rect">
            <a:avLst/>
          </a:prstGeom>
          <a:noFill/>
          <a:ln w="28575" algn="ctr">
            <a:solidFill>
              <a:srgbClr val="FFC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25608" name="正方形/長方形 8"/>
          <p:cNvSpPr>
            <a:spLocks noChangeArrowheads="1"/>
          </p:cNvSpPr>
          <p:nvPr/>
        </p:nvSpPr>
        <p:spPr bwMode="auto">
          <a:xfrm>
            <a:off x="947738" y="4883150"/>
            <a:ext cx="5268912" cy="1323975"/>
          </a:xfrm>
          <a:prstGeom prst="rect">
            <a:avLst/>
          </a:prstGeom>
          <a:noFill/>
          <a:ln w="28575" algn="ctr">
            <a:solidFill>
              <a:srgbClr val="FFFF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25609" name="正方形/長方形 9"/>
          <p:cNvSpPr>
            <a:spLocks noChangeArrowheads="1"/>
          </p:cNvSpPr>
          <p:nvPr/>
        </p:nvSpPr>
        <p:spPr bwMode="auto">
          <a:xfrm>
            <a:off x="6242050" y="1376363"/>
            <a:ext cx="2046288" cy="4848225"/>
          </a:xfrm>
          <a:prstGeom prst="rect">
            <a:avLst/>
          </a:prstGeom>
          <a:noFill/>
          <a:ln w="28575" algn="ctr">
            <a:solidFill>
              <a:srgbClr val="00B05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25610" name="正方形/長方形 11"/>
          <p:cNvSpPr>
            <a:spLocks noChangeArrowheads="1"/>
          </p:cNvSpPr>
          <p:nvPr/>
        </p:nvSpPr>
        <p:spPr bwMode="auto">
          <a:xfrm>
            <a:off x="2081213" y="1409700"/>
            <a:ext cx="4125912" cy="3414713"/>
          </a:xfrm>
          <a:prstGeom prst="rect">
            <a:avLst/>
          </a:prstGeom>
          <a:noFill/>
          <a:ln w="28575" algn="ctr">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25611" name="テキスト ボックス 12"/>
          <p:cNvSpPr txBox="1">
            <a:spLocks noChangeArrowheads="1"/>
          </p:cNvSpPr>
          <p:nvPr/>
        </p:nvSpPr>
        <p:spPr bwMode="auto">
          <a:xfrm>
            <a:off x="931863" y="3540125"/>
            <a:ext cx="12319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可視化</a:t>
            </a:r>
            <a:endParaRPr lang="en-US" altLang="ja-JP"/>
          </a:p>
          <a:p>
            <a:pPr eaLnBrk="1" hangingPunct="1"/>
            <a:r>
              <a:rPr lang="ja-JP" altLang="en-US"/>
              <a:t>情報画面</a:t>
            </a:r>
            <a:endParaRPr lang="en-US" altLang="ja-JP"/>
          </a:p>
          <a:p>
            <a:pPr eaLnBrk="1" hangingPunct="1"/>
            <a:r>
              <a:rPr lang="ja-JP" altLang="en-US"/>
              <a:t>表示</a:t>
            </a:r>
          </a:p>
        </p:txBody>
      </p:sp>
      <p:sp>
        <p:nvSpPr>
          <p:cNvPr id="25612" name="テキスト ボックス 13"/>
          <p:cNvSpPr txBox="1">
            <a:spLocks noChangeArrowheads="1"/>
          </p:cNvSpPr>
          <p:nvPr/>
        </p:nvSpPr>
        <p:spPr bwMode="auto">
          <a:xfrm>
            <a:off x="2316163" y="5429250"/>
            <a:ext cx="2792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全マクロ情報画面表示</a:t>
            </a:r>
            <a:endParaRPr lang="en-US" altLang="ja-JP"/>
          </a:p>
          <a:p>
            <a:pPr eaLnBrk="1" hangingPunct="1"/>
            <a:r>
              <a:rPr lang="ja-JP" altLang="en-US"/>
              <a:t>    （可視化表示部）</a:t>
            </a:r>
          </a:p>
        </p:txBody>
      </p:sp>
      <p:sp>
        <p:nvSpPr>
          <p:cNvPr id="25613" name="テキスト ボックス 14"/>
          <p:cNvSpPr txBox="1">
            <a:spLocks noChangeArrowheads="1"/>
          </p:cNvSpPr>
          <p:nvPr/>
        </p:nvSpPr>
        <p:spPr bwMode="auto">
          <a:xfrm>
            <a:off x="2768600" y="3040063"/>
            <a:ext cx="31543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区間マクロ情報画面表示</a:t>
            </a:r>
            <a:endParaRPr lang="en-US" altLang="ja-JP"/>
          </a:p>
          <a:p>
            <a:pPr eaLnBrk="1" hangingPunct="1"/>
            <a:r>
              <a:rPr lang="ja-JP" altLang="en-US"/>
              <a:t>（可視化詳細表示部）</a:t>
            </a:r>
          </a:p>
        </p:txBody>
      </p:sp>
      <p:sp>
        <p:nvSpPr>
          <p:cNvPr id="25614" name="テキスト ボックス 15"/>
          <p:cNvSpPr txBox="1">
            <a:spLocks noChangeArrowheads="1"/>
          </p:cNvSpPr>
          <p:nvPr/>
        </p:nvSpPr>
        <p:spPr bwMode="auto">
          <a:xfrm>
            <a:off x="923925" y="2014538"/>
            <a:ext cx="12255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リソース情報画面表示</a:t>
            </a:r>
          </a:p>
        </p:txBody>
      </p:sp>
      <p:sp>
        <p:nvSpPr>
          <p:cNvPr id="25615" name="テキスト ボックス 16"/>
          <p:cNvSpPr txBox="1">
            <a:spLocks noChangeArrowheads="1"/>
          </p:cNvSpPr>
          <p:nvPr/>
        </p:nvSpPr>
        <p:spPr bwMode="auto">
          <a:xfrm>
            <a:off x="6394450" y="3324225"/>
            <a:ext cx="18176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トレースログ情報画面表示</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9ABEC1B6-AD62-4CAD-ABE4-FC9DC2210B64}" type="slidenum">
              <a:rPr lang="en-US" altLang="ja-JP" sz="1400" smtClean="0">
                <a:ea typeface="ＭＳ 明朝" pitchFamily="17" charset="-128"/>
              </a:rPr>
              <a:pPr eaLnBrk="1" hangingPunct="1"/>
              <a:t>23</a:t>
            </a:fld>
            <a:endParaRPr lang="en-US" altLang="ja-JP" sz="1400" smtClean="0">
              <a:ea typeface="ＭＳ 明朝" pitchFamily="17" charset="-128"/>
            </a:endParaRPr>
          </a:p>
        </p:txBody>
      </p:sp>
      <p:sp>
        <p:nvSpPr>
          <p:cNvPr id="26627" name="タイトル 1"/>
          <p:cNvSpPr>
            <a:spLocks noGrp="1"/>
          </p:cNvSpPr>
          <p:nvPr>
            <p:ph type="title"/>
          </p:nvPr>
        </p:nvSpPr>
        <p:spPr/>
        <p:txBody>
          <a:bodyPr/>
          <a:lstStyle/>
          <a:p>
            <a:r>
              <a:rPr lang="ja-JP" altLang="en-US" smtClean="0"/>
              <a:t>ログファイルオープン</a:t>
            </a:r>
          </a:p>
        </p:txBody>
      </p:sp>
      <p:sp>
        <p:nvSpPr>
          <p:cNvPr id="26628" name="コンテンツ プレースホルダ 2"/>
          <p:cNvSpPr>
            <a:spLocks noGrp="1"/>
          </p:cNvSpPr>
          <p:nvPr>
            <p:ph idx="1"/>
          </p:nvPr>
        </p:nvSpPr>
        <p:spPr>
          <a:xfrm>
            <a:off x="762000" y="1022350"/>
            <a:ext cx="8039100" cy="5307013"/>
          </a:xfrm>
        </p:spPr>
        <p:txBody>
          <a:bodyPr/>
          <a:lstStyle/>
          <a:p>
            <a:r>
              <a:rPr lang="en-US" altLang="ja-JP" dirty="0" smtClean="0"/>
              <a:t>TLV2.0</a:t>
            </a:r>
            <a:r>
              <a:rPr lang="ja-JP" altLang="en-US" dirty="0" smtClean="0"/>
              <a:t>ログファイルオープンには</a:t>
            </a:r>
            <a:r>
              <a:rPr lang="ja-JP" altLang="en-US" dirty="0"/>
              <a:t>，</a:t>
            </a:r>
            <a:r>
              <a:rPr lang="ja-JP" altLang="en-US" dirty="0" smtClean="0"/>
              <a:t>二つの方法がある．</a:t>
            </a:r>
            <a:endParaRPr lang="en-US" altLang="ja-JP" dirty="0" smtClean="0"/>
          </a:p>
          <a:p>
            <a:endParaRPr lang="en-US" altLang="ja-JP" dirty="0" smtClean="0"/>
          </a:p>
          <a:p>
            <a:pPr>
              <a:buFontTx/>
              <a:buNone/>
            </a:pPr>
            <a:r>
              <a:rPr lang="ja-JP" altLang="en-US" dirty="0" smtClean="0">
                <a:solidFill>
                  <a:schemeClr val="accent2"/>
                </a:solidFill>
              </a:rPr>
              <a:t> １．新規作成</a:t>
            </a:r>
            <a:endParaRPr lang="en-US" altLang="ja-JP" dirty="0" smtClean="0">
              <a:solidFill>
                <a:schemeClr val="accent2"/>
              </a:solidFill>
            </a:endParaRPr>
          </a:p>
          <a:p>
            <a:pPr>
              <a:buFontTx/>
              <a:buNone/>
            </a:pPr>
            <a:r>
              <a:rPr lang="ja-JP" altLang="en-US" dirty="0" smtClean="0">
                <a:solidFill>
                  <a:schemeClr val="accent2"/>
                </a:solidFill>
              </a:rPr>
              <a:t>　　</a:t>
            </a:r>
            <a:r>
              <a:rPr lang="en-US" altLang="ja-JP" dirty="0" smtClean="0">
                <a:solidFill>
                  <a:schemeClr val="accent2"/>
                </a:solidFill>
              </a:rPr>
              <a:t>xxx.res</a:t>
            </a:r>
            <a:r>
              <a:rPr lang="ja-JP" altLang="en-US" dirty="0" err="1">
                <a:solidFill>
                  <a:schemeClr val="accent2"/>
                </a:solidFill>
              </a:rPr>
              <a:t>，</a:t>
            </a:r>
            <a:r>
              <a:rPr lang="en-US" altLang="ja-JP" dirty="0" smtClean="0">
                <a:solidFill>
                  <a:schemeClr val="accent2"/>
                </a:solidFill>
              </a:rPr>
              <a:t>xxx.log</a:t>
            </a:r>
            <a:r>
              <a:rPr lang="ja-JP" altLang="en-US" dirty="0" smtClean="0">
                <a:solidFill>
                  <a:schemeClr val="accent2"/>
                </a:solidFill>
              </a:rPr>
              <a:t>　ファイルが必要．</a:t>
            </a:r>
            <a:endParaRPr lang="en-US" altLang="ja-JP" dirty="0" smtClean="0">
              <a:solidFill>
                <a:schemeClr val="accent2"/>
              </a:solidFill>
            </a:endParaRPr>
          </a:p>
          <a:p>
            <a:pPr>
              <a:buFontTx/>
              <a:buNone/>
            </a:pPr>
            <a:r>
              <a:rPr lang="ja-JP" altLang="en-US" dirty="0" smtClean="0">
                <a:solidFill>
                  <a:schemeClr val="accent2"/>
                </a:solidFill>
              </a:rPr>
              <a:t>　　「メニュー」→「ファイル」→「新規作成」を</a:t>
            </a:r>
            <a:endParaRPr lang="en-US" altLang="ja-JP" dirty="0" smtClean="0">
              <a:solidFill>
                <a:schemeClr val="accent2"/>
              </a:solidFill>
            </a:endParaRPr>
          </a:p>
          <a:p>
            <a:pPr>
              <a:buFontTx/>
              <a:buNone/>
            </a:pPr>
            <a:r>
              <a:rPr lang="en-US" altLang="ja-JP" dirty="0" smtClean="0">
                <a:solidFill>
                  <a:schemeClr val="accent2"/>
                </a:solidFill>
              </a:rPr>
              <a:t>     </a:t>
            </a:r>
            <a:r>
              <a:rPr lang="ja-JP" altLang="en-US" dirty="0" smtClean="0">
                <a:solidFill>
                  <a:schemeClr val="accent2"/>
                </a:solidFill>
              </a:rPr>
              <a:t>クリック</a:t>
            </a:r>
            <a:endParaRPr lang="en-US" altLang="ja-JP" dirty="0" smtClean="0">
              <a:solidFill>
                <a:schemeClr val="accent2"/>
              </a:solidFill>
            </a:endParaRPr>
          </a:p>
          <a:p>
            <a:pPr>
              <a:buFontTx/>
              <a:buNone/>
            </a:pPr>
            <a:r>
              <a:rPr lang="ja-JP" altLang="en-US" dirty="0" smtClean="0"/>
              <a:t> ２．開く（保存したものを開く）</a:t>
            </a:r>
            <a:endParaRPr lang="en-US" altLang="ja-JP" dirty="0" smtClean="0"/>
          </a:p>
          <a:p>
            <a:pPr>
              <a:buFontTx/>
              <a:buNone/>
            </a:pPr>
            <a:r>
              <a:rPr lang="ja-JP" altLang="en-US" dirty="0" smtClean="0"/>
              <a:t>　　</a:t>
            </a:r>
            <a:r>
              <a:rPr lang="en-US" altLang="ja-JP" dirty="0" err="1" smtClean="0"/>
              <a:t>xxx.tlv</a:t>
            </a:r>
            <a:r>
              <a:rPr lang="ja-JP" altLang="en-US" dirty="0" smtClean="0"/>
              <a:t>　ファイルが必要．</a:t>
            </a:r>
            <a:endParaRPr lang="en-US" altLang="ja-JP" dirty="0" smtClean="0"/>
          </a:p>
          <a:p>
            <a:pPr>
              <a:buFontTx/>
              <a:buNone/>
            </a:pPr>
            <a:r>
              <a:rPr lang="ja-JP" altLang="en-US" dirty="0" smtClean="0"/>
              <a:t>　 「メニュー」→「ファイル」→「開く」をクリック</a:t>
            </a:r>
            <a:endParaRPr lang="en-US" altLang="ja-JP" dirty="0" smtClean="0"/>
          </a:p>
          <a:p>
            <a:endParaRPr lang="en-US" altLang="ja-JP"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8FE741AE-C59E-4DF1-8BB7-B2076AD9E86F}" type="slidenum">
              <a:rPr lang="en-US" altLang="ja-JP" sz="1400" smtClean="0">
                <a:ea typeface="ＭＳ 明朝" pitchFamily="17" charset="-128"/>
              </a:rPr>
              <a:pPr eaLnBrk="1" hangingPunct="1"/>
              <a:t>24</a:t>
            </a:fld>
            <a:endParaRPr lang="en-US" altLang="ja-JP" sz="1400" smtClean="0">
              <a:ea typeface="ＭＳ 明朝" pitchFamily="17" charset="-128"/>
            </a:endParaRPr>
          </a:p>
        </p:txBody>
      </p:sp>
      <p:sp>
        <p:nvSpPr>
          <p:cNvPr id="27651" name="タイトル 8"/>
          <p:cNvSpPr>
            <a:spLocks noGrp="1"/>
          </p:cNvSpPr>
          <p:nvPr>
            <p:ph type="title"/>
          </p:nvPr>
        </p:nvSpPr>
        <p:spPr/>
        <p:txBody>
          <a:bodyPr/>
          <a:lstStyle/>
          <a:p>
            <a:r>
              <a:rPr lang="ja-JP" altLang="en-US" smtClean="0"/>
              <a:t>１．新規作成－スタート　</a:t>
            </a:r>
          </a:p>
        </p:txBody>
      </p:sp>
      <p:pic>
        <p:nvPicPr>
          <p:cNvPr id="27652" name="コンテンツ プレースホルダ 5" descr="tlv1.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008063" y="1022350"/>
            <a:ext cx="7280275" cy="5307013"/>
          </a:xfrm>
        </p:spPr>
      </p:pic>
      <p:sp>
        <p:nvSpPr>
          <p:cNvPr id="27653" name="テキスト ボックス 7"/>
          <p:cNvSpPr txBox="1">
            <a:spLocks noChangeArrowheads="1"/>
          </p:cNvSpPr>
          <p:nvPr/>
        </p:nvSpPr>
        <p:spPr bwMode="auto">
          <a:xfrm>
            <a:off x="6532563" y="292100"/>
            <a:ext cx="2168525" cy="369888"/>
          </a:xfrm>
          <a:prstGeom prst="rect">
            <a:avLst/>
          </a:prstGeom>
          <a:solidFill>
            <a:srgbClr val="FFFF00"/>
          </a:solidFill>
          <a:ln w="15875">
            <a:solidFill>
              <a:schemeClr val="tx1"/>
            </a:solidFill>
            <a:miter lim="800000"/>
            <a:headEnd/>
            <a:tailEnd/>
          </a:ln>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algn="ctr" eaLnBrk="1" hangingPunct="1"/>
            <a:r>
              <a:rPr lang="en-US" altLang="ja-JP"/>
              <a:t>TLV</a:t>
            </a:r>
            <a:r>
              <a:rPr lang="ja-JP" altLang="en-US"/>
              <a:t>初期画面</a:t>
            </a:r>
          </a:p>
        </p:txBody>
      </p:sp>
      <p:sp>
        <p:nvSpPr>
          <p:cNvPr id="27654" name="円/楕円 6"/>
          <p:cNvSpPr>
            <a:spLocks noChangeArrowheads="1"/>
          </p:cNvSpPr>
          <p:nvPr/>
        </p:nvSpPr>
        <p:spPr bwMode="auto">
          <a:xfrm>
            <a:off x="998538" y="1225550"/>
            <a:ext cx="242887" cy="225425"/>
          </a:xfrm>
          <a:prstGeom prst="ellipse">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27655" name="四角形吹き出し 7"/>
          <p:cNvSpPr>
            <a:spLocks noChangeArrowheads="1"/>
          </p:cNvSpPr>
          <p:nvPr/>
        </p:nvSpPr>
        <p:spPr bwMode="auto">
          <a:xfrm>
            <a:off x="2290763" y="2005013"/>
            <a:ext cx="1995487" cy="1660525"/>
          </a:xfrm>
          <a:prstGeom prst="wedgeRectCallout">
            <a:avLst>
              <a:gd name="adj1" fmla="val -104028"/>
              <a:gd name="adj2" fmla="val -84977"/>
            </a:avLst>
          </a:prstGeom>
          <a:solidFill>
            <a:schemeClr val="bg1"/>
          </a:solidFill>
          <a:ln w="19050" algn="ctr">
            <a:solidFill>
              <a:srgbClr val="FF0000"/>
            </a:solidFill>
            <a:round/>
            <a:headEnd/>
            <a:tailEnd type="triangle" w="med" len="med"/>
          </a:ln>
        </p:spPr>
        <p:txBody>
          <a:bodyPr wrap="none" lIns="90000" tIns="46800" rIns="90000" bIns="46800">
            <a:spAutoFit/>
          </a:bodyPr>
          <a:lstStyle/>
          <a:p>
            <a:endParaRPr lang="ja-JP" altLang="en-US"/>
          </a:p>
        </p:txBody>
      </p:sp>
      <p:sp>
        <p:nvSpPr>
          <p:cNvPr id="27656" name="テキスト ボックス 8"/>
          <p:cNvSpPr txBox="1">
            <a:spLocks noChangeArrowheads="1"/>
          </p:cNvSpPr>
          <p:nvPr/>
        </p:nvSpPr>
        <p:spPr bwMode="auto">
          <a:xfrm>
            <a:off x="2449513" y="2257425"/>
            <a:ext cx="1862137" cy="103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新規作成の</a:t>
            </a:r>
            <a:endParaRPr lang="en-US" altLang="ja-JP"/>
          </a:p>
          <a:p>
            <a:pPr eaLnBrk="1" hangingPunct="1"/>
            <a:r>
              <a:rPr lang="ja-JP" altLang="en-US"/>
              <a:t>アイコンを</a:t>
            </a:r>
            <a:endParaRPr lang="en-US" altLang="ja-JP"/>
          </a:p>
          <a:p>
            <a:pPr eaLnBrk="1" hangingPunct="1"/>
            <a:r>
              <a:rPr lang="ja-JP" altLang="en-US"/>
              <a:t>クリックする．</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CFCC4AD5-DD2B-4A09-B152-88D9478F200B}" type="slidenum">
              <a:rPr lang="en-US" altLang="ja-JP" sz="1400" smtClean="0">
                <a:ea typeface="ＭＳ 明朝" pitchFamily="17" charset="-128"/>
              </a:rPr>
              <a:pPr eaLnBrk="1" hangingPunct="1"/>
              <a:t>25</a:t>
            </a:fld>
            <a:endParaRPr lang="en-US" altLang="ja-JP" sz="1400" smtClean="0">
              <a:ea typeface="ＭＳ 明朝" pitchFamily="17" charset="-128"/>
            </a:endParaRPr>
          </a:p>
        </p:txBody>
      </p:sp>
      <p:sp>
        <p:nvSpPr>
          <p:cNvPr id="28675" name="タイトル 1"/>
          <p:cNvSpPr>
            <a:spLocks noGrp="1"/>
          </p:cNvSpPr>
          <p:nvPr>
            <p:ph type="title"/>
          </p:nvPr>
        </p:nvSpPr>
        <p:spPr/>
        <p:txBody>
          <a:bodyPr/>
          <a:lstStyle/>
          <a:p>
            <a:r>
              <a:rPr lang="ja-JP" altLang="en-US" smtClean="0"/>
              <a:t>新規作成－リソースファイルの参照　</a:t>
            </a:r>
          </a:p>
        </p:txBody>
      </p:sp>
      <p:pic>
        <p:nvPicPr>
          <p:cNvPr id="28676" name="コンテンツ プレースホルダ 5" descr="tlv4.bmp"/>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109663" y="1022350"/>
            <a:ext cx="7077075" cy="5307013"/>
          </a:xfrm>
        </p:spPr>
      </p:pic>
      <p:sp>
        <p:nvSpPr>
          <p:cNvPr id="28677" name="正方形/長方形 11"/>
          <p:cNvSpPr>
            <a:spLocks noChangeArrowheads="1"/>
          </p:cNvSpPr>
          <p:nvPr/>
        </p:nvSpPr>
        <p:spPr bwMode="auto">
          <a:xfrm>
            <a:off x="5310188" y="3246438"/>
            <a:ext cx="419100" cy="158750"/>
          </a:xfrm>
          <a:prstGeom prst="rect">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28678" name="四角形吹き出し 12"/>
          <p:cNvSpPr>
            <a:spLocks noChangeArrowheads="1"/>
          </p:cNvSpPr>
          <p:nvPr/>
        </p:nvSpPr>
        <p:spPr bwMode="auto">
          <a:xfrm>
            <a:off x="1358900" y="1685925"/>
            <a:ext cx="1997075" cy="1660525"/>
          </a:xfrm>
          <a:prstGeom prst="wedgeRectCallout">
            <a:avLst>
              <a:gd name="adj1" fmla="val 57736"/>
              <a:gd name="adj2" fmla="val 34722"/>
            </a:avLst>
          </a:prstGeom>
          <a:solidFill>
            <a:schemeClr val="bg1"/>
          </a:solidFill>
          <a:ln w="19050" algn="ctr">
            <a:solidFill>
              <a:srgbClr val="FF0000"/>
            </a:solidFill>
            <a:round/>
            <a:headEnd/>
            <a:tailEnd type="triangle" w="med" len="med"/>
          </a:ln>
        </p:spPr>
        <p:txBody>
          <a:bodyPr wrap="none" lIns="90000" tIns="46800" rIns="90000" bIns="46800">
            <a:spAutoFit/>
          </a:bodyPr>
          <a:lstStyle/>
          <a:p>
            <a:endParaRPr lang="ja-JP" altLang="en-US"/>
          </a:p>
        </p:txBody>
      </p:sp>
      <p:sp>
        <p:nvSpPr>
          <p:cNvPr id="28679" name="テキスト ボックス 13"/>
          <p:cNvSpPr txBox="1">
            <a:spLocks noChangeArrowheads="1"/>
          </p:cNvSpPr>
          <p:nvPr/>
        </p:nvSpPr>
        <p:spPr bwMode="auto">
          <a:xfrm>
            <a:off x="1435100" y="1912938"/>
            <a:ext cx="1862138"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新規作成ウィザードのウィンドウが現れる．</a:t>
            </a:r>
          </a:p>
        </p:txBody>
      </p:sp>
      <p:sp>
        <p:nvSpPr>
          <p:cNvPr id="28680" name="四角形吹き出し 14"/>
          <p:cNvSpPr>
            <a:spLocks noChangeArrowheads="1"/>
          </p:cNvSpPr>
          <p:nvPr/>
        </p:nvSpPr>
        <p:spPr bwMode="auto">
          <a:xfrm>
            <a:off x="6234113" y="2384425"/>
            <a:ext cx="1997075" cy="1660525"/>
          </a:xfrm>
          <a:prstGeom prst="wedgeRectCallout">
            <a:avLst>
              <a:gd name="adj1" fmla="val -73778"/>
              <a:gd name="adj2" fmla="val 6944"/>
            </a:avLst>
          </a:prstGeom>
          <a:solidFill>
            <a:schemeClr val="bg1"/>
          </a:solidFill>
          <a:ln w="19050" algn="ctr">
            <a:solidFill>
              <a:srgbClr val="FF0000"/>
            </a:solidFill>
            <a:round/>
            <a:headEnd/>
            <a:tailEnd type="triangle" w="med" len="med"/>
          </a:ln>
        </p:spPr>
        <p:txBody>
          <a:bodyPr wrap="none" lIns="90000" tIns="46800" rIns="90000" bIns="46800">
            <a:spAutoFit/>
          </a:bodyPr>
          <a:lstStyle/>
          <a:p>
            <a:endParaRPr lang="ja-JP" altLang="en-US"/>
          </a:p>
        </p:txBody>
      </p:sp>
      <p:sp>
        <p:nvSpPr>
          <p:cNvPr id="28681" name="テキスト ボックス 15"/>
          <p:cNvSpPr txBox="1">
            <a:spLocks noChangeArrowheads="1"/>
          </p:cNvSpPr>
          <p:nvPr/>
        </p:nvSpPr>
        <p:spPr bwMode="auto">
          <a:xfrm>
            <a:off x="6251575" y="2492375"/>
            <a:ext cx="2087563"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リソースファイルを取り入れるために、“参照”ボタンをクリック．</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4E6AF1BA-49F8-4B69-8876-C075F6F6B4BB}" type="slidenum">
              <a:rPr lang="en-US" altLang="ja-JP" sz="1400" smtClean="0">
                <a:ea typeface="ＭＳ 明朝" pitchFamily="17" charset="-128"/>
              </a:rPr>
              <a:pPr eaLnBrk="1" hangingPunct="1"/>
              <a:t>26</a:t>
            </a:fld>
            <a:endParaRPr lang="en-US" altLang="ja-JP" sz="1400" smtClean="0">
              <a:ea typeface="ＭＳ 明朝" pitchFamily="17" charset="-128"/>
            </a:endParaRPr>
          </a:p>
        </p:txBody>
      </p:sp>
      <p:sp>
        <p:nvSpPr>
          <p:cNvPr id="29699" name="タイトル 1"/>
          <p:cNvSpPr>
            <a:spLocks noGrp="1"/>
          </p:cNvSpPr>
          <p:nvPr>
            <p:ph type="title"/>
          </p:nvPr>
        </p:nvSpPr>
        <p:spPr/>
        <p:txBody>
          <a:bodyPr/>
          <a:lstStyle/>
          <a:p>
            <a:r>
              <a:rPr lang="ja-JP" altLang="en-US" smtClean="0"/>
              <a:t>新規作成－リソースファイルの参照　</a:t>
            </a:r>
          </a:p>
        </p:txBody>
      </p:sp>
      <p:pic>
        <p:nvPicPr>
          <p:cNvPr id="29700" name="コンテンツ プレースホルダ 5" descr="tlv5.bmp"/>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109663" y="1022350"/>
            <a:ext cx="7077075" cy="5307013"/>
          </a:xfrm>
        </p:spPr>
      </p:pic>
      <p:sp>
        <p:nvSpPr>
          <p:cNvPr id="29701" name="正方形/長方形 5"/>
          <p:cNvSpPr>
            <a:spLocks noChangeArrowheads="1"/>
          </p:cNvSpPr>
          <p:nvPr/>
        </p:nvSpPr>
        <p:spPr bwMode="auto">
          <a:xfrm>
            <a:off x="5721350" y="4344988"/>
            <a:ext cx="419100" cy="160337"/>
          </a:xfrm>
          <a:prstGeom prst="rect">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29702" name="正方形/長方形 6"/>
          <p:cNvSpPr>
            <a:spLocks noChangeArrowheads="1"/>
          </p:cNvSpPr>
          <p:nvPr/>
        </p:nvSpPr>
        <p:spPr bwMode="auto">
          <a:xfrm>
            <a:off x="3457575" y="2995613"/>
            <a:ext cx="419100" cy="160337"/>
          </a:xfrm>
          <a:prstGeom prst="rect">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cxnSp>
        <p:nvCxnSpPr>
          <p:cNvPr id="29703" name="図形 8"/>
          <p:cNvCxnSpPr>
            <a:cxnSpLocks noChangeShapeType="1"/>
            <a:stCxn id="29702" idx="3"/>
            <a:endCxn id="29701" idx="0"/>
          </p:cNvCxnSpPr>
          <p:nvPr/>
        </p:nvCxnSpPr>
        <p:spPr bwMode="auto">
          <a:xfrm>
            <a:off x="3876675" y="3076575"/>
            <a:ext cx="2054225" cy="1268413"/>
          </a:xfrm>
          <a:prstGeom prst="curvedConnector2">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29704" name="四角形吹き出し 9"/>
          <p:cNvSpPr>
            <a:spLocks noChangeArrowheads="1"/>
          </p:cNvSpPr>
          <p:nvPr/>
        </p:nvSpPr>
        <p:spPr bwMode="auto">
          <a:xfrm>
            <a:off x="6207125" y="2163763"/>
            <a:ext cx="1997075" cy="1662112"/>
          </a:xfrm>
          <a:prstGeom prst="wedgeRectCallout">
            <a:avLst>
              <a:gd name="adj1" fmla="val -99824"/>
              <a:gd name="adj2" fmla="val 25630"/>
            </a:avLst>
          </a:prstGeom>
          <a:solidFill>
            <a:schemeClr val="bg1"/>
          </a:solidFill>
          <a:ln w="19050" algn="ctr">
            <a:solidFill>
              <a:srgbClr val="FF0000"/>
            </a:solidFill>
            <a:round/>
            <a:headEnd/>
            <a:tailEnd type="triangle" w="med" len="med"/>
          </a:ln>
        </p:spPr>
        <p:txBody>
          <a:bodyPr wrap="none" lIns="90000" tIns="46800" rIns="90000" bIns="46800">
            <a:spAutoFit/>
          </a:bodyPr>
          <a:lstStyle/>
          <a:p>
            <a:endParaRPr lang="ja-JP" altLang="en-US"/>
          </a:p>
        </p:txBody>
      </p:sp>
      <p:sp>
        <p:nvSpPr>
          <p:cNvPr id="29705" name="テキスト ボックス 10"/>
          <p:cNvSpPr txBox="1">
            <a:spLocks noChangeArrowheads="1"/>
          </p:cNvSpPr>
          <p:nvPr/>
        </p:nvSpPr>
        <p:spPr bwMode="auto">
          <a:xfrm>
            <a:off x="6226175" y="2333625"/>
            <a:ext cx="1919288"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dirty="0" err="1" smtClean="0"/>
              <a:t>SampleLog</a:t>
            </a:r>
            <a:r>
              <a:rPr lang="en-US" altLang="ja-JP" dirty="0" smtClean="0"/>
              <a:t>/asp/asp.res</a:t>
            </a:r>
            <a:r>
              <a:rPr lang="ja-JP" altLang="en-US" dirty="0"/>
              <a:t>ファイルを選択して、“開く”ボタンをクリック．</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F3FEE73D-2D91-48D6-B9CA-9B806D147A9C}" type="slidenum">
              <a:rPr lang="en-US" altLang="ja-JP" sz="1400" smtClean="0">
                <a:ea typeface="ＭＳ 明朝" pitchFamily="17" charset="-128"/>
              </a:rPr>
              <a:pPr eaLnBrk="1" hangingPunct="1"/>
              <a:t>27</a:t>
            </a:fld>
            <a:endParaRPr lang="en-US" altLang="ja-JP" sz="1400" smtClean="0">
              <a:ea typeface="ＭＳ 明朝" pitchFamily="17" charset="-128"/>
            </a:endParaRPr>
          </a:p>
        </p:txBody>
      </p:sp>
      <p:sp>
        <p:nvSpPr>
          <p:cNvPr id="30723" name="タイトル 1"/>
          <p:cNvSpPr>
            <a:spLocks noGrp="1"/>
          </p:cNvSpPr>
          <p:nvPr>
            <p:ph type="title"/>
          </p:nvPr>
        </p:nvSpPr>
        <p:spPr/>
        <p:txBody>
          <a:bodyPr/>
          <a:lstStyle/>
          <a:p>
            <a:r>
              <a:rPr lang="ja-JP" altLang="en-US" smtClean="0"/>
              <a:t>新規作成－トレースログファイルの参照　</a:t>
            </a:r>
          </a:p>
        </p:txBody>
      </p:sp>
      <p:pic>
        <p:nvPicPr>
          <p:cNvPr id="30724" name="コンテンツ プレースホルダ 5" descr="tlv6.bmp"/>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109663" y="1022350"/>
            <a:ext cx="7077075" cy="5307013"/>
          </a:xfrm>
        </p:spPr>
      </p:pic>
      <p:sp>
        <p:nvSpPr>
          <p:cNvPr id="30725" name="正方形/長方形 5"/>
          <p:cNvSpPr>
            <a:spLocks noChangeArrowheads="1"/>
          </p:cNvSpPr>
          <p:nvPr/>
        </p:nvSpPr>
        <p:spPr bwMode="auto">
          <a:xfrm>
            <a:off x="5233988" y="3146425"/>
            <a:ext cx="420687" cy="158750"/>
          </a:xfrm>
          <a:prstGeom prst="rect">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30726" name="四角形吹き出し 6"/>
          <p:cNvSpPr>
            <a:spLocks noChangeArrowheads="1"/>
          </p:cNvSpPr>
          <p:nvPr/>
        </p:nvSpPr>
        <p:spPr bwMode="auto">
          <a:xfrm>
            <a:off x="6242050" y="2063750"/>
            <a:ext cx="1995488" cy="1660525"/>
          </a:xfrm>
          <a:prstGeom prst="wedgeRectCallout">
            <a:avLst>
              <a:gd name="adj1" fmla="val -79236"/>
              <a:gd name="adj2" fmla="val 19569"/>
            </a:avLst>
          </a:prstGeom>
          <a:solidFill>
            <a:schemeClr val="bg1"/>
          </a:solidFill>
          <a:ln w="19050" algn="ctr">
            <a:solidFill>
              <a:srgbClr val="FF0000"/>
            </a:solidFill>
            <a:round/>
            <a:headEnd/>
            <a:tailEnd type="triangle" w="med" len="med"/>
          </a:ln>
        </p:spPr>
        <p:txBody>
          <a:bodyPr wrap="none" lIns="90000" tIns="46800" rIns="90000" bIns="46800">
            <a:spAutoFit/>
          </a:bodyPr>
          <a:lstStyle/>
          <a:p>
            <a:endParaRPr lang="ja-JP" altLang="en-US"/>
          </a:p>
        </p:txBody>
      </p:sp>
      <p:sp>
        <p:nvSpPr>
          <p:cNvPr id="30727" name="テキスト ボックス 7"/>
          <p:cNvSpPr txBox="1">
            <a:spLocks noChangeArrowheads="1"/>
          </p:cNvSpPr>
          <p:nvPr/>
        </p:nvSpPr>
        <p:spPr bwMode="auto">
          <a:xfrm>
            <a:off x="6251575" y="2139950"/>
            <a:ext cx="20447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トレースログファイルを取り入れるために、“参照”ボタンをクリック．</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DB477330-6884-4684-8AC4-2E23B52499CB}" type="slidenum">
              <a:rPr lang="en-US" altLang="ja-JP" sz="1400" smtClean="0">
                <a:ea typeface="ＭＳ 明朝" pitchFamily="17" charset="-128"/>
              </a:rPr>
              <a:pPr eaLnBrk="1" hangingPunct="1"/>
              <a:t>28</a:t>
            </a:fld>
            <a:endParaRPr lang="en-US" altLang="ja-JP" sz="1400" smtClean="0">
              <a:ea typeface="ＭＳ 明朝" pitchFamily="17" charset="-128"/>
            </a:endParaRPr>
          </a:p>
        </p:txBody>
      </p:sp>
      <p:sp>
        <p:nvSpPr>
          <p:cNvPr id="31747" name="タイトル 1"/>
          <p:cNvSpPr>
            <a:spLocks noGrp="1"/>
          </p:cNvSpPr>
          <p:nvPr>
            <p:ph type="title"/>
          </p:nvPr>
        </p:nvSpPr>
        <p:spPr/>
        <p:txBody>
          <a:bodyPr/>
          <a:lstStyle/>
          <a:p>
            <a:r>
              <a:rPr lang="ja-JP" altLang="en-US" smtClean="0"/>
              <a:t>新規作成－トレースログファイルの参照　</a:t>
            </a:r>
          </a:p>
        </p:txBody>
      </p:sp>
      <p:pic>
        <p:nvPicPr>
          <p:cNvPr id="31748" name="コンテンツ プレースホルダ 5" descr="tlv7.bmp"/>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109663" y="1022350"/>
            <a:ext cx="7077075" cy="5307013"/>
          </a:xfrm>
        </p:spPr>
      </p:pic>
      <p:sp>
        <p:nvSpPr>
          <p:cNvPr id="31749" name="正方形/長方形 5"/>
          <p:cNvSpPr>
            <a:spLocks noChangeArrowheads="1"/>
          </p:cNvSpPr>
          <p:nvPr/>
        </p:nvSpPr>
        <p:spPr bwMode="auto">
          <a:xfrm>
            <a:off x="5721350" y="4344988"/>
            <a:ext cx="419100" cy="160337"/>
          </a:xfrm>
          <a:prstGeom prst="rect">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31750" name="正方形/長方形 6"/>
          <p:cNvSpPr>
            <a:spLocks noChangeArrowheads="1"/>
          </p:cNvSpPr>
          <p:nvPr/>
        </p:nvSpPr>
        <p:spPr bwMode="auto">
          <a:xfrm>
            <a:off x="3465513" y="2995613"/>
            <a:ext cx="420687" cy="160337"/>
          </a:xfrm>
          <a:prstGeom prst="rect">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cxnSp>
        <p:nvCxnSpPr>
          <p:cNvPr id="31751" name="図形 8"/>
          <p:cNvCxnSpPr>
            <a:cxnSpLocks noChangeShapeType="1"/>
            <a:stCxn id="31750" idx="3"/>
            <a:endCxn id="31749" idx="0"/>
          </p:cNvCxnSpPr>
          <p:nvPr/>
        </p:nvCxnSpPr>
        <p:spPr bwMode="auto">
          <a:xfrm>
            <a:off x="3886200" y="3076575"/>
            <a:ext cx="2044700" cy="1268413"/>
          </a:xfrm>
          <a:prstGeom prst="curvedConnector2">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31752" name="四角形吹き出し 9"/>
          <p:cNvSpPr>
            <a:spLocks noChangeArrowheads="1"/>
          </p:cNvSpPr>
          <p:nvPr/>
        </p:nvSpPr>
        <p:spPr bwMode="auto">
          <a:xfrm>
            <a:off x="6173788" y="2222500"/>
            <a:ext cx="1997075" cy="1662113"/>
          </a:xfrm>
          <a:prstGeom prst="wedgeRectCallout">
            <a:avLst>
              <a:gd name="adj1" fmla="val -106130"/>
              <a:gd name="adj2" fmla="val 17551"/>
            </a:avLst>
          </a:prstGeom>
          <a:solidFill>
            <a:schemeClr val="bg1"/>
          </a:solidFill>
          <a:ln w="19050" algn="ctr">
            <a:solidFill>
              <a:srgbClr val="FF0000"/>
            </a:solidFill>
            <a:round/>
            <a:headEnd/>
            <a:tailEnd type="triangle" w="med" len="med"/>
          </a:ln>
        </p:spPr>
        <p:txBody>
          <a:bodyPr wrap="none" lIns="90000" tIns="46800" rIns="90000" bIns="46800">
            <a:spAutoFit/>
          </a:bodyPr>
          <a:lstStyle/>
          <a:p>
            <a:endParaRPr lang="ja-JP" altLang="en-US"/>
          </a:p>
        </p:txBody>
      </p:sp>
      <p:sp>
        <p:nvSpPr>
          <p:cNvPr id="31753" name="テキスト ボックス 10"/>
          <p:cNvSpPr txBox="1">
            <a:spLocks noChangeArrowheads="1"/>
          </p:cNvSpPr>
          <p:nvPr/>
        </p:nvSpPr>
        <p:spPr bwMode="auto">
          <a:xfrm>
            <a:off x="6226175" y="2400300"/>
            <a:ext cx="1919288"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dirty="0" err="1" smtClean="0"/>
              <a:t>SampleLog</a:t>
            </a:r>
            <a:r>
              <a:rPr lang="en-US" altLang="ja-JP" dirty="0" smtClean="0"/>
              <a:t>/asp/asp.log</a:t>
            </a:r>
            <a:r>
              <a:rPr lang="ja-JP" altLang="en-US" dirty="0"/>
              <a:t>ファイルを選択して、“開く”ボタンをクリック．</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72C63255-DE75-4F6E-83ED-7BF3D57D523C}" type="slidenum">
              <a:rPr lang="en-US" altLang="ja-JP" sz="1400" smtClean="0">
                <a:ea typeface="ＭＳ 明朝" pitchFamily="17" charset="-128"/>
              </a:rPr>
              <a:pPr eaLnBrk="1" hangingPunct="1"/>
              <a:t>29</a:t>
            </a:fld>
            <a:endParaRPr lang="en-US" altLang="ja-JP" sz="1400" smtClean="0">
              <a:ea typeface="ＭＳ 明朝" pitchFamily="17" charset="-128"/>
            </a:endParaRPr>
          </a:p>
        </p:txBody>
      </p:sp>
      <p:sp>
        <p:nvSpPr>
          <p:cNvPr id="32771" name="タイトル 1"/>
          <p:cNvSpPr>
            <a:spLocks noGrp="1"/>
          </p:cNvSpPr>
          <p:nvPr>
            <p:ph type="title"/>
          </p:nvPr>
        </p:nvSpPr>
        <p:spPr/>
        <p:txBody>
          <a:bodyPr/>
          <a:lstStyle/>
          <a:p>
            <a:r>
              <a:rPr lang="ja-JP" altLang="en-US" smtClean="0"/>
              <a:t>新規作成－保存先の設定　</a:t>
            </a:r>
          </a:p>
        </p:txBody>
      </p:sp>
      <p:pic>
        <p:nvPicPr>
          <p:cNvPr id="32772" name="コンテンツ プレースホルダ 5" descr="tlv8.bmp"/>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109663" y="1022350"/>
            <a:ext cx="7077075" cy="5307013"/>
          </a:xfrm>
        </p:spPr>
      </p:pic>
      <p:sp>
        <p:nvSpPr>
          <p:cNvPr id="32773" name="正方形/長方形 5"/>
          <p:cNvSpPr>
            <a:spLocks noChangeArrowheads="1"/>
          </p:cNvSpPr>
          <p:nvPr/>
        </p:nvSpPr>
        <p:spPr bwMode="auto">
          <a:xfrm>
            <a:off x="4814888" y="3775075"/>
            <a:ext cx="419100" cy="158750"/>
          </a:xfrm>
          <a:prstGeom prst="rect">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32774" name="四角形吹き出し 6"/>
          <p:cNvSpPr>
            <a:spLocks noChangeArrowheads="1"/>
          </p:cNvSpPr>
          <p:nvPr/>
        </p:nvSpPr>
        <p:spPr bwMode="auto">
          <a:xfrm>
            <a:off x="6232525" y="2659063"/>
            <a:ext cx="1997075" cy="1660525"/>
          </a:xfrm>
          <a:prstGeom prst="wedgeRectCallout">
            <a:avLst>
              <a:gd name="adj1" fmla="val -98144"/>
              <a:gd name="adj2" fmla="val 20579"/>
            </a:avLst>
          </a:prstGeom>
          <a:solidFill>
            <a:schemeClr val="bg1"/>
          </a:solidFill>
          <a:ln w="19050" algn="ctr">
            <a:solidFill>
              <a:srgbClr val="FF0000"/>
            </a:solidFill>
            <a:round/>
            <a:headEnd/>
            <a:tailEnd type="triangle" w="med" len="med"/>
          </a:ln>
        </p:spPr>
        <p:txBody>
          <a:bodyPr wrap="none" lIns="90000" tIns="46800" rIns="90000" bIns="46800">
            <a:spAutoFit/>
          </a:bodyPr>
          <a:lstStyle/>
          <a:p>
            <a:endParaRPr lang="ja-JP" altLang="en-US"/>
          </a:p>
        </p:txBody>
      </p:sp>
      <p:sp>
        <p:nvSpPr>
          <p:cNvPr id="32775" name="テキスト ボックス 7"/>
          <p:cNvSpPr txBox="1">
            <a:spLocks noChangeArrowheads="1"/>
          </p:cNvSpPr>
          <p:nvPr/>
        </p:nvSpPr>
        <p:spPr bwMode="auto">
          <a:xfrm>
            <a:off x="6226175" y="2803525"/>
            <a:ext cx="1919288"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保存先を決めるなら決めて（選択</a:t>
            </a:r>
            <a:r>
              <a:rPr lang="en-US" altLang="ja-JP"/>
              <a:t>)</a:t>
            </a:r>
            <a:r>
              <a:rPr lang="ja-JP" altLang="en-US"/>
              <a:t>、“</a:t>
            </a:r>
            <a:r>
              <a:rPr lang="en-US" altLang="ja-JP"/>
              <a:t>OK</a:t>
            </a:r>
            <a:r>
              <a:rPr lang="ja-JP" altLang="en-US"/>
              <a:t>”ボタンをクリック．</a:t>
            </a:r>
          </a:p>
        </p:txBody>
      </p:sp>
      <p:sp>
        <p:nvSpPr>
          <p:cNvPr id="32776" name="正方形/長方形 8"/>
          <p:cNvSpPr>
            <a:spLocks noChangeArrowheads="1"/>
          </p:cNvSpPr>
          <p:nvPr/>
        </p:nvSpPr>
        <p:spPr bwMode="auto">
          <a:xfrm>
            <a:off x="3414713" y="3279775"/>
            <a:ext cx="2314575" cy="184150"/>
          </a:xfrm>
          <a:prstGeom prst="rect">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5A7E508A-D073-4BBA-ABE8-4A1F8C9DB345}" type="slidenum">
              <a:rPr lang="en-US" altLang="ja-JP" sz="1400" smtClean="0">
                <a:ea typeface="ＭＳ 明朝" pitchFamily="17" charset="-128"/>
              </a:rPr>
              <a:pPr eaLnBrk="1" hangingPunct="1"/>
              <a:t>3</a:t>
            </a:fld>
            <a:endParaRPr lang="en-US" altLang="ja-JP" sz="1400" smtClean="0">
              <a:ea typeface="ＭＳ 明朝" pitchFamily="17" charset="-128"/>
            </a:endParaRPr>
          </a:p>
        </p:txBody>
      </p:sp>
      <p:sp>
        <p:nvSpPr>
          <p:cNvPr id="6147" name="タイトル 1"/>
          <p:cNvSpPr>
            <a:spLocks noGrp="1"/>
          </p:cNvSpPr>
          <p:nvPr>
            <p:ph type="title"/>
          </p:nvPr>
        </p:nvSpPr>
        <p:spPr/>
        <p:txBody>
          <a:bodyPr/>
          <a:lstStyle/>
          <a:p>
            <a:r>
              <a:rPr lang="ja-JP" altLang="en-US" smtClean="0">
                <a:latin typeface="ＭＳ ゴシック" pitchFamily="49" charset="-128"/>
              </a:rPr>
              <a:t>目次</a:t>
            </a:r>
          </a:p>
        </p:txBody>
      </p:sp>
      <p:sp>
        <p:nvSpPr>
          <p:cNvPr id="6148" name="コンテンツ プレースホルダ 2"/>
          <p:cNvSpPr>
            <a:spLocks noGrp="1"/>
          </p:cNvSpPr>
          <p:nvPr>
            <p:ph idx="1"/>
          </p:nvPr>
        </p:nvSpPr>
        <p:spPr/>
        <p:txBody>
          <a:bodyPr/>
          <a:lstStyle/>
          <a:p>
            <a:r>
              <a:rPr lang="ja-JP" altLang="en-US" dirty="0" smtClean="0"/>
              <a:t>ファイル一覧</a:t>
            </a:r>
          </a:p>
          <a:p>
            <a:endParaRPr lang="en-US" altLang="ja-JP" dirty="0" smtClean="0"/>
          </a:p>
          <a:p>
            <a:r>
              <a:rPr lang="ja-JP" altLang="en-US" dirty="0" smtClean="0"/>
              <a:t>実行環境</a:t>
            </a:r>
          </a:p>
          <a:p>
            <a:endParaRPr lang="en-US" altLang="ja-JP" dirty="0" smtClean="0"/>
          </a:p>
          <a:p>
            <a:r>
              <a:rPr lang="en-US" altLang="ja-JP" dirty="0" smtClean="0"/>
              <a:t>TOPPERS/ASP</a:t>
            </a:r>
            <a:r>
              <a:rPr lang="ja-JP" altLang="en-US" dirty="0" smtClean="0"/>
              <a:t>カーネルと</a:t>
            </a:r>
            <a:r>
              <a:rPr lang="en-US" altLang="ja-JP" dirty="0" smtClean="0"/>
              <a:t>TOPPERS/FMP</a:t>
            </a:r>
            <a:r>
              <a:rPr lang="ja-JP" altLang="en-US" dirty="0" smtClean="0"/>
              <a:t>カーネルのトレースログの取得</a:t>
            </a:r>
          </a:p>
          <a:p>
            <a:endParaRPr lang="en-US" altLang="ja-JP" dirty="0" smtClean="0"/>
          </a:p>
          <a:p>
            <a:r>
              <a:rPr lang="ja-JP" altLang="en-US" dirty="0" smtClean="0"/>
              <a:t>機能紹介</a:t>
            </a:r>
            <a:endParaRPr lang="en-US" altLang="ja-JP" dirty="0" smtClean="0"/>
          </a:p>
          <a:p>
            <a:endParaRPr lang="ja-JP" altLang="en-US"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A84AD1E4-24FA-4B0B-BAE0-DEB8E261C3E7}" type="slidenum">
              <a:rPr lang="en-US" altLang="ja-JP" sz="1400" smtClean="0">
                <a:ea typeface="ＭＳ 明朝" pitchFamily="17" charset="-128"/>
              </a:rPr>
              <a:pPr eaLnBrk="1" hangingPunct="1"/>
              <a:t>30</a:t>
            </a:fld>
            <a:endParaRPr lang="en-US" altLang="ja-JP" sz="1400" smtClean="0">
              <a:ea typeface="ＭＳ 明朝" pitchFamily="17" charset="-128"/>
            </a:endParaRPr>
          </a:p>
        </p:txBody>
      </p:sp>
      <p:sp>
        <p:nvSpPr>
          <p:cNvPr id="33795" name="タイトル 1"/>
          <p:cNvSpPr>
            <a:spLocks noGrp="1"/>
          </p:cNvSpPr>
          <p:nvPr>
            <p:ph type="title"/>
          </p:nvPr>
        </p:nvSpPr>
        <p:spPr/>
        <p:txBody>
          <a:bodyPr/>
          <a:lstStyle/>
          <a:p>
            <a:r>
              <a:rPr lang="ja-JP" altLang="en-US" smtClean="0"/>
              <a:t>新規作成－標準形式トレースログに変換　</a:t>
            </a:r>
          </a:p>
        </p:txBody>
      </p:sp>
      <p:pic>
        <p:nvPicPr>
          <p:cNvPr id="33796" name="コンテンツ プレースホルダ 5" descr="tlv9.bmp"/>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109663" y="1022350"/>
            <a:ext cx="7077075" cy="5307013"/>
          </a:xfrm>
        </p:spPr>
      </p:pic>
      <p:sp>
        <p:nvSpPr>
          <p:cNvPr id="33797" name="四角形吹き出し 5"/>
          <p:cNvSpPr>
            <a:spLocks noChangeArrowheads="1"/>
          </p:cNvSpPr>
          <p:nvPr/>
        </p:nvSpPr>
        <p:spPr bwMode="auto">
          <a:xfrm>
            <a:off x="6216650" y="2735263"/>
            <a:ext cx="1995488" cy="1660525"/>
          </a:xfrm>
          <a:prstGeom prst="wedgeRectCallout">
            <a:avLst>
              <a:gd name="adj1" fmla="val -82597"/>
              <a:gd name="adj2" fmla="val -6185"/>
            </a:avLst>
          </a:prstGeom>
          <a:solidFill>
            <a:schemeClr val="bg1"/>
          </a:solidFill>
          <a:ln w="19050" algn="ctr">
            <a:solidFill>
              <a:srgbClr val="FF0000"/>
            </a:solidFill>
            <a:round/>
            <a:headEnd/>
            <a:tailEnd type="triangle" w="med" len="med"/>
          </a:ln>
        </p:spPr>
        <p:txBody>
          <a:bodyPr wrap="none" lIns="90000" tIns="46800" rIns="90000" bIns="46800">
            <a:spAutoFit/>
          </a:bodyPr>
          <a:lstStyle/>
          <a:p>
            <a:endParaRPr lang="ja-JP" altLang="en-US"/>
          </a:p>
        </p:txBody>
      </p:sp>
      <p:sp>
        <p:nvSpPr>
          <p:cNvPr id="33798" name="テキスト ボックス 6"/>
          <p:cNvSpPr txBox="1">
            <a:spLocks noChangeArrowheads="1"/>
          </p:cNvSpPr>
          <p:nvPr/>
        </p:nvSpPr>
        <p:spPr bwMode="auto">
          <a:xfrm>
            <a:off x="6226175" y="3030538"/>
            <a:ext cx="1919288"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標準形式トレースログに変換中．</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442F482F-C8A0-4C46-B233-DFFD377DA749}" type="slidenum">
              <a:rPr lang="en-US" altLang="ja-JP" sz="1400" smtClean="0">
                <a:ea typeface="ＭＳ 明朝" pitchFamily="17" charset="-128"/>
              </a:rPr>
              <a:pPr eaLnBrk="1" hangingPunct="1"/>
              <a:t>31</a:t>
            </a:fld>
            <a:endParaRPr lang="en-US" altLang="ja-JP" sz="1400" smtClean="0">
              <a:ea typeface="ＭＳ 明朝" pitchFamily="17" charset="-128"/>
            </a:endParaRPr>
          </a:p>
        </p:txBody>
      </p:sp>
      <p:sp>
        <p:nvSpPr>
          <p:cNvPr id="34819" name="タイトル 1"/>
          <p:cNvSpPr>
            <a:spLocks noGrp="1"/>
          </p:cNvSpPr>
          <p:nvPr>
            <p:ph type="title"/>
          </p:nvPr>
        </p:nvSpPr>
        <p:spPr/>
        <p:txBody>
          <a:bodyPr/>
          <a:lstStyle/>
          <a:p>
            <a:r>
              <a:rPr lang="ja-JP" altLang="en-US" smtClean="0"/>
              <a:t>ログファイルオープン</a:t>
            </a:r>
          </a:p>
        </p:txBody>
      </p:sp>
      <p:sp>
        <p:nvSpPr>
          <p:cNvPr id="34820" name="コンテンツ プレースホルダ 2"/>
          <p:cNvSpPr>
            <a:spLocks noGrp="1"/>
          </p:cNvSpPr>
          <p:nvPr>
            <p:ph idx="1"/>
          </p:nvPr>
        </p:nvSpPr>
        <p:spPr/>
        <p:txBody>
          <a:bodyPr/>
          <a:lstStyle/>
          <a:p>
            <a:r>
              <a:rPr lang="en-US" altLang="ja-JP" dirty="0" smtClean="0"/>
              <a:t>TLV2.0</a:t>
            </a:r>
            <a:r>
              <a:rPr lang="ja-JP" altLang="en-US" dirty="0" smtClean="0"/>
              <a:t>ログファイルオープンには二つの方法がある．</a:t>
            </a:r>
            <a:endParaRPr lang="en-US" altLang="ja-JP" dirty="0" smtClean="0"/>
          </a:p>
          <a:p>
            <a:endParaRPr lang="en-US" altLang="ja-JP" dirty="0" smtClean="0"/>
          </a:p>
          <a:p>
            <a:pPr>
              <a:buFontTx/>
              <a:buNone/>
            </a:pPr>
            <a:r>
              <a:rPr lang="ja-JP" altLang="en-US" dirty="0" smtClean="0"/>
              <a:t> １．新規作成</a:t>
            </a:r>
            <a:endParaRPr lang="en-US" altLang="ja-JP" dirty="0" smtClean="0"/>
          </a:p>
          <a:p>
            <a:pPr>
              <a:buFontTx/>
              <a:buNone/>
            </a:pPr>
            <a:r>
              <a:rPr lang="ja-JP" altLang="en-US" dirty="0" smtClean="0"/>
              <a:t>　　</a:t>
            </a:r>
            <a:r>
              <a:rPr lang="en-US" altLang="ja-JP" dirty="0" smtClean="0"/>
              <a:t>xxx.res</a:t>
            </a:r>
            <a:r>
              <a:rPr lang="ja-JP" altLang="en-US" dirty="0" err="1"/>
              <a:t>，</a:t>
            </a:r>
            <a:r>
              <a:rPr lang="en-US" altLang="ja-JP" dirty="0" smtClean="0"/>
              <a:t>xxx.log</a:t>
            </a:r>
            <a:r>
              <a:rPr lang="ja-JP" altLang="en-US" dirty="0" smtClean="0"/>
              <a:t>　ファイルが必要．</a:t>
            </a:r>
            <a:endParaRPr lang="en-US" altLang="ja-JP" dirty="0" smtClean="0"/>
          </a:p>
          <a:p>
            <a:pPr>
              <a:buFontTx/>
              <a:buNone/>
            </a:pPr>
            <a:r>
              <a:rPr lang="ja-JP" altLang="en-US" dirty="0" smtClean="0"/>
              <a:t>　 「メニュー」→「ファイル」→「新規作成」を</a:t>
            </a:r>
            <a:endParaRPr lang="en-US" altLang="ja-JP" dirty="0" smtClean="0"/>
          </a:p>
          <a:p>
            <a:pPr>
              <a:buFontTx/>
              <a:buNone/>
            </a:pPr>
            <a:r>
              <a:rPr lang="en-US" altLang="ja-JP" dirty="0" smtClean="0"/>
              <a:t>    </a:t>
            </a:r>
            <a:r>
              <a:rPr lang="ja-JP" altLang="en-US" dirty="0" smtClean="0"/>
              <a:t>クリック</a:t>
            </a:r>
            <a:endParaRPr lang="en-US" altLang="ja-JP" dirty="0" smtClean="0"/>
          </a:p>
          <a:p>
            <a:pPr>
              <a:buFontTx/>
              <a:buNone/>
            </a:pPr>
            <a:r>
              <a:rPr lang="ja-JP" altLang="en-US" dirty="0" smtClean="0">
                <a:solidFill>
                  <a:schemeClr val="accent2"/>
                </a:solidFill>
              </a:rPr>
              <a:t> ２．開く（保存したものを開く）</a:t>
            </a:r>
            <a:endParaRPr lang="en-US" altLang="ja-JP" dirty="0" smtClean="0">
              <a:solidFill>
                <a:schemeClr val="accent2"/>
              </a:solidFill>
            </a:endParaRPr>
          </a:p>
          <a:p>
            <a:pPr>
              <a:buFontTx/>
              <a:buNone/>
            </a:pPr>
            <a:r>
              <a:rPr lang="ja-JP" altLang="en-US" dirty="0" smtClean="0">
                <a:solidFill>
                  <a:schemeClr val="accent2"/>
                </a:solidFill>
              </a:rPr>
              <a:t>　　</a:t>
            </a:r>
            <a:r>
              <a:rPr lang="en-US" altLang="ja-JP" dirty="0" err="1" smtClean="0">
                <a:solidFill>
                  <a:schemeClr val="accent2"/>
                </a:solidFill>
              </a:rPr>
              <a:t>xxx.tlv</a:t>
            </a:r>
            <a:r>
              <a:rPr lang="ja-JP" altLang="en-US" dirty="0" smtClean="0">
                <a:solidFill>
                  <a:schemeClr val="accent2"/>
                </a:solidFill>
              </a:rPr>
              <a:t>　ファイルが必要．</a:t>
            </a:r>
            <a:endParaRPr lang="en-US" altLang="ja-JP" dirty="0" smtClean="0">
              <a:solidFill>
                <a:schemeClr val="accent2"/>
              </a:solidFill>
            </a:endParaRPr>
          </a:p>
          <a:p>
            <a:pPr>
              <a:buFontTx/>
              <a:buNone/>
            </a:pPr>
            <a:r>
              <a:rPr lang="ja-JP" altLang="en-US" dirty="0" smtClean="0">
                <a:solidFill>
                  <a:schemeClr val="accent2"/>
                </a:solidFill>
              </a:rPr>
              <a:t>　 「メニュー」→「ファイル」→「開く」をクリック</a:t>
            </a:r>
            <a:endParaRPr lang="en-US" altLang="ja-JP" dirty="0" smtClean="0">
              <a:solidFill>
                <a:schemeClr val="accent2"/>
              </a:solidFill>
            </a:endParaRPr>
          </a:p>
          <a:p>
            <a:endParaRPr lang="en-US" altLang="ja-JP" dirty="0" smtClean="0"/>
          </a:p>
          <a:p>
            <a:r>
              <a:rPr lang="ja-JP" altLang="en-US" dirty="0" smtClean="0"/>
              <a:t>今回は、</a:t>
            </a:r>
            <a:r>
              <a:rPr lang="en-US" altLang="ja-JP" dirty="0" smtClean="0"/>
              <a:t> </a:t>
            </a:r>
            <a:r>
              <a:rPr lang="en-US" altLang="ja-JP" dirty="0" err="1" smtClean="0"/>
              <a:t>SampleFile</a:t>
            </a:r>
            <a:r>
              <a:rPr lang="ja-JP" altLang="en-US" dirty="0" smtClean="0"/>
              <a:t>フォルダに入っているファイルを例に説明する．</a:t>
            </a:r>
            <a:endParaRPr lang="en-US" altLang="ja-JP" dirty="0"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6DDCCA2E-7D59-42BA-9882-BF41A1FF9596}" type="slidenum">
              <a:rPr lang="en-US" altLang="ja-JP" sz="1400" smtClean="0">
                <a:ea typeface="ＭＳ 明朝" pitchFamily="17" charset="-128"/>
              </a:rPr>
              <a:pPr eaLnBrk="1" hangingPunct="1"/>
              <a:t>32</a:t>
            </a:fld>
            <a:endParaRPr lang="en-US" altLang="ja-JP" sz="1400" smtClean="0">
              <a:ea typeface="ＭＳ 明朝" pitchFamily="17" charset="-128"/>
            </a:endParaRPr>
          </a:p>
        </p:txBody>
      </p:sp>
      <p:sp>
        <p:nvSpPr>
          <p:cNvPr id="35843" name="タイトル 8"/>
          <p:cNvSpPr>
            <a:spLocks noGrp="1"/>
          </p:cNvSpPr>
          <p:nvPr>
            <p:ph type="title"/>
          </p:nvPr>
        </p:nvSpPr>
        <p:spPr/>
        <p:txBody>
          <a:bodyPr/>
          <a:lstStyle/>
          <a:p>
            <a:r>
              <a:rPr lang="ja-JP" altLang="en-US" smtClean="0"/>
              <a:t>２．開く</a:t>
            </a:r>
            <a:r>
              <a:rPr lang="en-US" altLang="ja-JP" smtClean="0"/>
              <a:t>(</a:t>
            </a:r>
            <a:r>
              <a:rPr lang="ja-JP" altLang="en-US" smtClean="0"/>
              <a:t>保存したものを開く</a:t>
            </a:r>
            <a:r>
              <a:rPr lang="en-US" altLang="ja-JP" smtClean="0"/>
              <a:t>)</a:t>
            </a:r>
            <a:endParaRPr lang="ja-JP" altLang="en-US" smtClean="0"/>
          </a:p>
        </p:txBody>
      </p:sp>
      <p:pic>
        <p:nvPicPr>
          <p:cNvPr id="35844" name="コンテンツ プレースホルダ 5" descr="tlv1.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008063" y="1022350"/>
            <a:ext cx="7280275" cy="5307013"/>
          </a:xfrm>
        </p:spPr>
      </p:pic>
      <p:sp>
        <p:nvSpPr>
          <p:cNvPr id="35845" name="テキスト ボックス 7"/>
          <p:cNvSpPr txBox="1">
            <a:spLocks noChangeArrowheads="1"/>
          </p:cNvSpPr>
          <p:nvPr/>
        </p:nvSpPr>
        <p:spPr bwMode="auto">
          <a:xfrm>
            <a:off x="6532563" y="292100"/>
            <a:ext cx="2168525" cy="369888"/>
          </a:xfrm>
          <a:prstGeom prst="rect">
            <a:avLst/>
          </a:prstGeom>
          <a:solidFill>
            <a:srgbClr val="FFFF00"/>
          </a:solidFill>
          <a:ln w="15875">
            <a:solidFill>
              <a:schemeClr val="tx1"/>
            </a:solidFill>
            <a:miter lim="800000"/>
            <a:headEnd/>
            <a:tailEnd/>
          </a:ln>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algn="ctr" eaLnBrk="1" hangingPunct="1"/>
            <a:r>
              <a:rPr lang="en-US" altLang="ja-JP"/>
              <a:t>TLV</a:t>
            </a:r>
            <a:r>
              <a:rPr lang="ja-JP" altLang="en-US"/>
              <a:t>初期画面</a:t>
            </a:r>
          </a:p>
        </p:txBody>
      </p:sp>
      <p:sp>
        <p:nvSpPr>
          <p:cNvPr id="35846" name="円/楕円 6"/>
          <p:cNvSpPr>
            <a:spLocks noChangeArrowheads="1"/>
          </p:cNvSpPr>
          <p:nvPr/>
        </p:nvSpPr>
        <p:spPr bwMode="auto">
          <a:xfrm>
            <a:off x="1098550" y="1225550"/>
            <a:ext cx="244475" cy="225425"/>
          </a:xfrm>
          <a:prstGeom prst="ellipse">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35847" name="四角形吹き出し 7"/>
          <p:cNvSpPr>
            <a:spLocks noChangeArrowheads="1"/>
          </p:cNvSpPr>
          <p:nvPr/>
        </p:nvSpPr>
        <p:spPr bwMode="auto">
          <a:xfrm>
            <a:off x="2290763" y="2005013"/>
            <a:ext cx="1995487" cy="1660525"/>
          </a:xfrm>
          <a:prstGeom prst="wedgeRectCallout">
            <a:avLst>
              <a:gd name="adj1" fmla="val -98986"/>
              <a:gd name="adj2" fmla="val -84472"/>
            </a:avLst>
          </a:prstGeom>
          <a:solidFill>
            <a:schemeClr val="bg1"/>
          </a:solidFill>
          <a:ln w="19050" algn="ctr">
            <a:solidFill>
              <a:srgbClr val="FF0000"/>
            </a:solidFill>
            <a:round/>
            <a:headEnd/>
            <a:tailEnd type="triangle" w="med" len="med"/>
          </a:ln>
        </p:spPr>
        <p:txBody>
          <a:bodyPr wrap="none" lIns="90000" tIns="46800" rIns="90000" bIns="46800">
            <a:spAutoFit/>
          </a:bodyPr>
          <a:lstStyle/>
          <a:p>
            <a:endParaRPr lang="ja-JP" altLang="en-US"/>
          </a:p>
        </p:txBody>
      </p:sp>
      <p:sp>
        <p:nvSpPr>
          <p:cNvPr id="35848" name="テキスト ボックス 8"/>
          <p:cNvSpPr txBox="1">
            <a:spLocks noChangeArrowheads="1"/>
          </p:cNvSpPr>
          <p:nvPr/>
        </p:nvSpPr>
        <p:spPr bwMode="auto">
          <a:xfrm>
            <a:off x="2449513" y="2257425"/>
            <a:ext cx="1862137" cy="103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a:t>“</a:t>
            </a:r>
            <a:r>
              <a:rPr lang="ja-JP" altLang="en-US"/>
              <a:t>開く</a:t>
            </a:r>
            <a:r>
              <a:rPr lang="en-US" altLang="ja-JP"/>
              <a:t>”</a:t>
            </a:r>
            <a:r>
              <a:rPr lang="ja-JP" altLang="en-US"/>
              <a:t>の</a:t>
            </a:r>
            <a:endParaRPr lang="en-US" altLang="ja-JP"/>
          </a:p>
          <a:p>
            <a:pPr eaLnBrk="1" hangingPunct="1"/>
            <a:r>
              <a:rPr lang="ja-JP" altLang="en-US"/>
              <a:t>アイコンを</a:t>
            </a:r>
            <a:endParaRPr lang="en-US" altLang="ja-JP"/>
          </a:p>
          <a:p>
            <a:pPr eaLnBrk="1" hangingPunct="1"/>
            <a:r>
              <a:rPr lang="ja-JP" altLang="en-US"/>
              <a:t>クリックする．</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6DDA90DF-C444-4E96-AE00-C190C034647F}" type="slidenum">
              <a:rPr lang="en-US" altLang="ja-JP" sz="1400" smtClean="0">
                <a:ea typeface="ＭＳ 明朝" pitchFamily="17" charset="-128"/>
              </a:rPr>
              <a:pPr eaLnBrk="1" hangingPunct="1"/>
              <a:t>33</a:t>
            </a:fld>
            <a:endParaRPr lang="en-US" altLang="ja-JP" sz="1400" smtClean="0">
              <a:ea typeface="ＭＳ 明朝" pitchFamily="17" charset="-128"/>
            </a:endParaRPr>
          </a:p>
        </p:txBody>
      </p:sp>
      <p:sp>
        <p:nvSpPr>
          <p:cNvPr id="36867" name="タイトル 1"/>
          <p:cNvSpPr>
            <a:spLocks noGrp="1"/>
          </p:cNvSpPr>
          <p:nvPr>
            <p:ph type="title"/>
          </p:nvPr>
        </p:nvSpPr>
        <p:spPr/>
        <p:txBody>
          <a:bodyPr/>
          <a:lstStyle/>
          <a:p>
            <a:r>
              <a:rPr lang="ja-JP" altLang="en-US" smtClean="0"/>
              <a:t>２．開く</a:t>
            </a:r>
            <a:r>
              <a:rPr lang="en-US" altLang="ja-JP" smtClean="0"/>
              <a:t>(</a:t>
            </a:r>
            <a:r>
              <a:rPr lang="ja-JP" altLang="en-US" smtClean="0"/>
              <a:t>保存したものを開く</a:t>
            </a:r>
            <a:r>
              <a:rPr lang="en-US" altLang="ja-JP" smtClean="0"/>
              <a:t>)</a:t>
            </a:r>
            <a:endParaRPr lang="ja-JP" altLang="en-US" smtClean="0"/>
          </a:p>
        </p:txBody>
      </p:sp>
      <p:pic>
        <p:nvPicPr>
          <p:cNvPr id="36868" name="コンテンツ プレースホルダ 5" descr="tlv2.bmp"/>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109663" y="1022350"/>
            <a:ext cx="7077075" cy="5307013"/>
          </a:xfrm>
        </p:spPr>
      </p:pic>
      <p:sp>
        <p:nvSpPr>
          <p:cNvPr id="36869" name="四角形吹き出し 5"/>
          <p:cNvSpPr>
            <a:spLocks noChangeArrowheads="1"/>
          </p:cNvSpPr>
          <p:nvPr/>
        </p:nvSpPr>
        <p:spPr bwMode="auto">
          <a:xfrm>
            <a:off x="6249988" y="2332038"/>
            <a:ext cx="1997075" cy="1660525"/>
          </a:xfrm>
          <a:prstGeom prst="wedgeRectCallout">
            <a:avLst>
              <a:gd name="adj1" fmla="val -123773"/>
              <a:gd name="adj2" fmla="val -21338"/>
            </a:avLst>
          </a:prstGeom>
          <a:solidFill>
            <a:schemeClr val="bg1"/>
          </a:solidFill>
          <a:ln w="19050" algn="ctr">
            <a:solidFill>
              <a:srgbClr val="FF0000"/>
            </a:solidFill>
            <a:round/>
            <a:headEnd/>
            <a:tailEnd type="triangle" w="med" len="med"/>
          </a:ln>
        </p:spPr>
        <p:txBody>
          <a:bodyPr wrap="none" lIns="90000" tIns="46800" rIns="90000" bIns="46800">
            <a:spAutoFit/>
          </a:bodyPr>
          <a:lstStyle/>
          <a:p>
            <a:endParaRPr lang="ja-JP" altLang="en-US"/>
          </a:p>
        </p:txBody>
      </p:sp>
      <p:sp>
        <p:nvSpPr>
          <p:cNvPr id="36870" name="正方形/長方形 6"/>
          <p:cNvSpPr>
            <a:spLocks noChangeArrowheads="1"/>
          </p:cNvSpPr>
          <p:nvPr/>
        </p:nvSpPr>
        <p:spPr bwMode="auto">
          <a:xfrm>
            <a:off x="2979738" y="2374900"/>
            <a:ext cx="419100" cy="160338"/>
          </a:xfrm>
          <a:prstGeom prst="rect">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36871" name="正方形/長方形 7"/>
          <p:cNvSpPr>
            <a:spLocks noChangeArrowheads="1"/>
          </p:cNvSpPr>
          <p:nvPr/>
        </p:nvSpPr>
        <p:spPr bwMode="auto">
          <a:xfrm>
            <a:off x="5254625" y="3635375"/>
            <a:ext cx="419100" cy="158750"/>
          </a:xfrm>
          <a:prstGeom prst="rect">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cxnSp>
        <p:nvCxnSpPr>
          <p:cNvPr id="36872" name="図形 9"/>
          <p:cNvCxnSpPr>
            <a:cxnSpLocks noChangeShapeType="1"/>
            <a:stCxn id="36870" idx="3"/>
            <a:endCxn id="36871" idx="0"/>
          </p:cNvCxnSpPr>
          <p:nvPr/>
        </p:nvCxnSpPr>
        <p:spPr bwMode="auto">
          <a:xfrm>
            <a:off x="3398838" y="2455863"/>
            <a:ext cx="2065337" cy="1179512"/>
          </a:xfrm>
          <a:prstGeom prst="curvedConnector2">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36873" name="テキスト ボックス 10"/>
          <p:cNvSpPr txBox="1">
            <a:spLocks noChangeArrowheads="1"/>
          </p:cNvSpPr>
          <p:nvPr/>
        </p:nvSpPr>
        <p:spPr bwMode="auto">
          <a:xfrm>
            <a:off x="6226175" y="2525713"/>
            <a:ext cx="1919288"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dirty="0" smtClean="0"/>
              <a:t>./</a:t>
            </a:r>
            <a:r>
              <a:rPr lang="en-US" altLang="ja-JP" dirty="0" err="1" smtClean="0"/>
              <a:t>SampleLog</a:t>
            </a:r>
            <a:r>
              <a:rPr lang="en-US" altLang="ja-JP" dirty="0" smtClean="0"/>
              <a:t>/asp/</a:t>
            </a:r>
            <a:r>
              <a:rPr lang="en-US" altLang="ja-JP" dirty="0" err="1" smtClean="0"/>
              <a:t>asp.tlv</a:t>
            </a:r>
            <a:r>
              <a:rPr lang="ja-JP" altLang="en-US" dirty="0"/>
              <a:t>ファイルを選択して、“開く”ボタンをクリック．</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64D6EB76-28D6-478A-A219-9924E8FBD046}" type="slidenum">
              <a:rPr lang="en-US" altLang="ja-JP" sz="1400" smtClean="0">
                <a:ea typeface="ＭＳ 明朝" pitchFamily="17" charset="-128"/>
              </a:rPr>
              <a:pPr eaLnBrk="1" hangingPunct="1"/>
              <a:t>34</a:t>
            </a:fld>
            <a:endParaRPr lang="en-US" altLang="ja-JP" sz="1400" smtClean="0">
              <a:ea typeface="ＭＳ 明朝" pitchFamily="17" charset="-128"/>
            </a:endParaRPr>
          </a:p>
        </p:txBody>
      </p:sp>
      <p:sp>
        <p:nvSpPr>
          <p:cNvPr id="37891" name="タイトル 1"/>
          <p:cNvSpPr>
            <a:spLocks noGrp="1"/>
          </p:cNvSpPr>
          <p:nvPr>
            <p:ph type="title"/>
          </p:nvPr>
        </p:nvSpPr>
        <p:spPr/>
        <p:txBody>
          <a:bodyPr/>
          <a:lstStyle/>
          <a:p>
            <a:r>
              <a:rPr lang="ja-JP" altLang="en-US" smtClean="0"/>
              <a:t>標準形式変換されたログの確認</a:t>
            </a:r>
          </a:p>
        </p:txBody>
      </p:sp>
      <p:pic>
        <p:nvPicPr>
          <p:cNvPr id="37892" name="コンテンツ プレースホルダ 7" descr="tlv_folder.JPG"/>
          <p:cNvPicPr>
            <a:picLocks noGrp="1" noChangeAspect="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679450" y="3768725"/>
            <a:ext cx="3548063" cy="2657475"/>
          </a:xfrm>
        </p:spPr>
      </p:pic>
      <p:sp>
        <p:nvSpPr>
          <p:cNvPr id="37893" name="コンテンツ プレースホルダ 6"/>
          <p:cNvSpPr>
            <a:spLocks noGrp="1"/>
          </p:cNvSpPr>
          <p:nvPr>
            <p:ph sz="half" idx="2"/>
          </p:nvPr>
        </p:nvSpPr>
        <p:spPr>
          <a:xfrm>
            <a:off x="4724400" y="833438"/>
            <a:ext cx="3810000" cy="5307012"/>
          </a:xfrm>
        </p:spPr>
        <p:txBody>
          <a:bodyPr/>
          <a:lstStyle/>
          <a:p>
            <a:r>
              <a:rPr lang="ja-JP" altLang="en-US" sz="1800" smtClean="0">
                <a:solidFill>
                  <a:schemeClr val="tx2"/>
                </a:solidFill>
              </a:rPr>
              <a:t>標準形式変換されたログの確認</a:t>
            </a:r>
            <a:endParaRPr lang="en-US" altLang="ja-JP" sz="1800" smtClean="0">
              <a:solidFill>
                <a:schemeClr val="tx2"/>
              </a:solidFill>
            </a:endParaRPr>
          </a:p>
          <a:p>
            <a:pPr>
              <a:buFontTx/>
              <a:buNone/>
            </a:pPr>
            <a:r>
              <a:rPr lang="ja-JP" altLang="en-US" sz="1800" smtClean="0">
                <a:solidFill>
                  <a:schemeClr val="tx2"/>
                </a:solidFill>
              </a:rPr>
              <a:t>　</a:t>
            </a:r>
            <a:r>
              <a:rPr lang="en-US" altLang="ja-JP" sz="1800" smtClean="0">
                <a:solidFill>
                  <a:schemeClr val="tx2"/>
                </a:solidFill>
              </a:rPr>
              <a:t>TLV</a:t>
            </a:r>
            <a:r>
              <a:rPr lang="ja-JP" altLang="en-US" sz="1800" smtClean="0">
                <a:solidFill>
                  <a:schemeClr val="tx2"/>
                </a:solidFill>
              </a:rPr>
              <a:t>を実行させ、現在の表示情報を保存すると、</a:t>
            </a:r>
            <a:r>
              <a:rPr lang="en-US" altLang="ja-JP" sz="1800" smtClean="0">
                <a:solidFill>
                  <a:schemeClr val="tx2"/>
                </a:solidFill>
              </a:rPr>
              <a:t>asp.tlv</a:t>
            </a:r>
            <a:r>
              <a:rPr lang="ja-JP" altLang="en-US" sz="1800" smtClean="0">
                <a:solidFill>
                  <a:schemeClr val="tx2"/>
                </a:solidFill>
              </a:rPr>
              <a:t>が指定したフォルダに新しく作られる．</a:t>
            </a:r>
            <a:r>
              <a:rPr lang="en-US" altLang="ja-JP" sz="1800" smtClean="0">
                <a:solidFill>
                  <a:schemeClr val="tx2"/>
                </a:solidFill>
              </a:rPr>
              <a:t>asp.tlv</a:t>
            </a:r>
            <a:r>
              <a:rPr lang="ja-JP" altLang="en-US" sz="1800" smtClean="0"/>
              <a:t>を解凍すると、</a:t>
            </a:r>
            <a:r>
              <a:rPr lang="en-US" altLang="ja-JP" sz="1800" smtClean="0"/>
              <a:t>asp.log</a:t>
            </a:r>
            <a:r>
              <a:rPr lang="ja-JP" altLang="en-US" sz="1800" smtClean="0"/>
              <a:t>、</a:t>
            </a:r>
            <a:r>
              <a:rPr lang="en-US" altLang="ja-JP" sz="1800" smtClean="0"/>
              <a:t>asp.res</a:t>
            </a:r>
            <a:r>
              <a:rPr lang="ja-JP" altLang="en-US" sz="1800" smtClean="0"/>
              <a:t>、</a:t>
            </a:r>
            <a:r>
              <a:rPr lang="en-US" altLang="ja-JP" sz="1800" smtClean="0"/>
              <a:t>asp.viz</a:t>
            </a:r>
            <a:r>
              <a:rPr lang="ja-JP" altLang="en-US" sz="1800" smtClean="0"/>
              <a:t>、</a:t>
            </a:r>
            <a:r>
              <a:rPr lang="en-US" altLang="ja-JP" sz="1800" smtClean="0"/>
              <a:t>asp.setting</a:t>
            </a:r>
            <a:r>
              <a:rPr lang="ja-JP" altLang="en-US" sz="1800" smtClean="0"/>
              <a:t>が出る．このように、解凍することで標準形式に変換された</a:t>
            </a:r>
            <a:r>
              <a:rPr lang="en-US" altLang="ja-JP" sz="1800" smtClean="0"/>
              <a:t>asp.log</a:t>
            </a:r>
            <a:r>
              <a:rPr lang="ja-JP" altLang="en-US" sz="1800" smtClean="0"/>
              <a:t>を確認することができる</a:t>
            </a:r>
            <a:r>
              <a:rPr lang="en-US" altLang="ja-JP" sz="1800" smtClean="0"/>
              <a:t>.</a:t>
            </a:r>
          </a:p>
          <a:p>
            <a:pPr>
              <a:buFontTx/>
              <a:buNone/>
            </a:pPr>
            <a:r>
              <a:rPr lang="ja-JP" altLang="en-US" sz="1800" smtClean="0"/>
              <a:t>　＊フォルダを作っておく．</a:t>
            </a:r>
          </a:p>
          <a:p>
            <a:endParaRPr lang="ja-JP" altLang="en-US" sz="1800" smtClean="0"/>
          </a:p>
          <a:p>
            <a:endParaRPr lang="ja-JP" altLang="en-US" sz="1800" smtClean="0"/>
          </a:p>
        </p:txBody>
      </p:sp>
      <p:pic>
        <p:nvPicPr>
          <p:cNvPr id="37894" name="コンテンツ プレースホルダ 7" descr="tlv_folder.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0875" y="944563"/>
            <a:ext cx="3552825" cy="265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コンテンツ プレースホルダ 7" descr="tlv_folder.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59313" y="3784600"/>
            <a:ext cx="3552825"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6" name="正方形/長方形 10"/>
          <p:cNvSpPr>
            <a:spLocks noChangeArrowheads="1"/>
          </p:cNvSpPr>
          <p:nvPr/>
        </p:nvSpPr>
        <p:spPr bwMode="auto">
          <a:xfrm>
            <a:off x="2757488" y="4510088"/>
            <a:ext cx="569912" cy="330200"/>
          </a:xfrm>
          <a:prstGeom prst="rect">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37897" name="正方形/長方形 11"/>
          <p:cNvSpPr>
            <a:spLocks noChangeArrowheads="1"/>
          </p:cNvSpPr>
          <p:nvPr/>
        </p:nvSpPr>
        <p:spPr bwMode="auto">
          <a:xfrm>
            <a:off x="5713413" y="4289425"/>
            <a:ext cx="412750" cy="276225"/>
          </a:xfrm>
          <a:prstGeom prst="rect">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37898" name="下矢印 13"/>
          <p:cNvSpPr>
            <a:spLocks noChangeArrowheads="1"/>
          </p:cNvSpPr>
          <p:nvPr/>
        </p:nvSpPr>
        <p:spPr bwMode="auto">
          <a:xfrm>
            <a:off x="2185988" y="3527425"/>
            <a:ext cx="908050" cy="508000"/>
          </a:xfrm>
          <a:prstGeom prst="downArrow">
            <a:avLst>
              <a:gd name="adj1" fmla="val 50000"/>
              <a:gd name="adj2" fmla="val 50000"/>
            </a:avLst>
          </a:prstGeom>
          <a:solidFill>
            <a:srgbClr val="FFFF00"/>
          </a:solidFill>
          <a:ln w="28575" algn="ctr">
            <a:solidFill>
              <a:srgbClr val="00B050"/>
            </a:solidFill>
            <a:round/>
            <a:headEnd/>
            <a:tailEnd type="triangle" w="med" len="med"/>
          </a:ln>
        </p:spPr>
        <p:txBody>
          <a:bodyPr wrap="none" lIns="90000" tIns="46800" rIns="90000" bIns="46800">
            <a:spAutoFit/>
          </a:bodyPr>
          <a:lstStyle/>
          <a:p>
            <a:endParaRPr lang="ja-JP" altLang="en-US"/>
          </a:p>
        </p:txBody>
      </p:sp>
      <p:sp>
        <p:nvSpPr>
          <p:cNvPr id="37899" name="右矢印 14"/>
          <p:cNvSpPr>
            <a:spLocks noChangeArrowheads="1"/>
          </p:cNvSpPr>
          <p:nvPr/>
        </p:nvSpPr>
        <p:spPr bwMode="auto">
          <a:xfrm>
            <a:off x="4165600" y="4619625"/>
            <a:ext cx="627063" cy="852488"/>
          </a:xfrm>
          <a:prstGeom prst="rightArrow">
            <a:avLst>
              <a:gd name="adj1" fmla="val 50000"/>
              <a:gd name="adj2" fmla="val 50000"/>
            </a:avLst>
          </a:prstGeom>
          <a:solidFill>
            <a:srgbClr val="FFFF00"/>
          </a:solidFill>
          <a:ln w="28575" algn="ctr">
            <a:solidFill>
              <a:srgbClr val="00B050"/>
            </a:solidFill>
            <a:round/>
            <a:headEnd/>
            <a:tailEnd type="triangle" w="med" len="med"/>
          </a:ln>
        </p:spPr>
        <p:txBody>
          <a:bodyPr wrap="none" lIns="90000" tIns="46800" rIns="90000" bIns="46800">
            <a:spAutoFit/>
          </a:bodyPr>
          <a:lstStyle/>
          <a:p>
            <a:endParaRPr lang="ja-JP" altLang="en-US"/>
          </a:p>
        </p:txBody>
      </p:sp>
      <p:sp>
        <p:nvSpPr>
          <p:cNvPr id="37900" name="テキスト ボックス 15"/>
          <p:cNvSpPr txBox="1">
            <a:spLocks noChangeArrowheads="1"/>
          </p:cNvSpPr>
          <p:nvPr/>
        </p:nvSpPr>
        <p:spPr bwMode="auto">
          <a:xfrm>
            <a:off x="3259138" y="4206875"/>
            <a:ext cx="701675" cy="369888"/>
          </a:xfrm>
          <a:prstGeom prst="rect">
            <a:avLst/>
          </a:prstGeom>
          <a:noFill/>
          <a:ln w="19050">
            <a:solidFill>
              <a:srgbClr val="FF0000"/>
            </a:solidFill>
            <a:prstDash val="sys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展開</a:t>
            </a:r>
          </a:p>
        </p:txBody>
      </p:sp>
      <p:cxnSp>
        <p:nvCxnSpPr>
          <p:cNvPr id="37901" name="直線矢印コネクタ 14"/>
          <p:cNvCxnSpPr>
            <a:cxnSpLocks noChangeShapeType="1"/>
          </p:cNvCxnSpPr>
          <p:nvPr/>
        </p:nvCxnSpPr>
        <p:spPr bwMode="auto">
          <a:xfrm rot="5400000">
            <a:off x="5695950" y="3892551"/>
            <a:ext cx="561975" cy="107950"/>
          </a:xfrm>
          <a:prstGeom prst="straightConnector1">
            <a:avLst/>
          </a:prstGeom>
          <a:noFill/>
          <a:ln w="28575" algn="ctr">
            <a:solidFill>
              <a:srgbClr val="FF0000"/>
            </a:solidFill>
            <a:prstDash val="sysDash"/>
            <a:round/>
            <a:headEnd/>
            <a:tailEnd type="arrow" w="med" len="med"/>
          </a:ln>
          <a:extLst>
            <a:ext uri="{909E8E84-426E-40DD-AFC4-6F175D3DCCD1}">
              <a14:hiddenFill xmlns:a14="http://schemas.microsoft.com/office/drawing/2010/main">
                <a:noFill/>
              </a14:hiddenFill>
            </a:ext>
          </a:extLst>
        </p:spPr>
      </p:cxnSp>
      <p:cxnSp>
        <p:nvCxnSpPr>
          <p:cNvPr id="37902" name="曲線コネクタ 17"/>
          <p:cNvCxnSpPr>
            <a:cxnSpLocks noChangeShapeType="1"/>
            <a:stCxn id="37896" idx="2"/>
            <a:endCxn id="37897" idx="2"/>
          </p:cNvCxnSpPr>
          <p:nvPr/>
        </p:nvCxnSpPr>
        <p:spPr bwMode="auto">
          <a:xfrm rot="5400000" flipH="1" flipV="1">
            <a:off x="4344194" y="3264694"/>
            <a:ext cx="274638" cy="2876550"/>
          </a:xfrm>
          <a:prstGeom prst="curvedConnector3">
            <a:avLst>
              <a:gd name="adj1" fmla="val -333713"/>
            </a:avLst>
          </a:prstGeom>
          <a:noFill/>
          <a:ln w="19050" algn="ctr">
            <a:solidFill>
              <a:srgbClr val="FF00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2D0C7784-9476-4E31-BA42-29EF0B99D873}" type="slidenum">
              <a:rPr lang="en-US" altLang="ja-JP" sz="1400" smtClean="0">
                <a:ea typeface="ＭＳ 明朝" pitchFamily="17" charset="-128"/>
              </a:rPr>
              <a:pPr eaLnBrk="1" hangingPunct="1"/>
              <a:t>35</a:t>
            </a:fld>
            <a:endParaRPr lang="en-US" altLang="ja-JP" sz="1400" smtClean="0">
              <a:ea typeface="ＭＳ 明朝" pitchFamily="17" charset="-128"/>
            </a:endParaRPr>
          </a:p>
        </p:txBody>
      </p:sp>
      <p:sp>
        <p:nvSpPr>
          <p:cNvPr id="38915" name="タイトル 1"/>
          <p:cNvSpPr>
            <a:spLocks noGrp="1"/>
          </p:cNvSpPr>
          <p:nvPr>
            <p:ph type="title"/>
          </p:nvPr>
        </p:nvSpPr>
        <p:spPr>
          <a:xfrm>
            <a:off x="495300" y="228600"/>
            <a:ext cx="8220075" cy="457200"/>
          </a:xfrm>
        </p:spPr>
        <p:txBody>
          <a:bodyPr/>
          <a:lstStyle/>
          <a:p>
            <a:r>
              <a:rPr lang="ja-JP" altLang="en-US" smtClean="0"/>
              <a:t>サンプルファイルを開いている画面</a:t>
            </a:r>
          </a:p>
        </p:txBody>
      </p:sp>
      <p:pic>
        <p:nvPicPr>
          <p:cNvPr id="38916" name="コンテンツ プレースホルダ 5" descr="tlv3.bmp"/>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109663" y="1022350"/>
            <a:ext cx="7077075" cy="5307013"/>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6BBCEE9C-0AA5-45B3-A642-7F386A60B6C9}" type="slidenum">
              <a:rPr lang="en-US" altLang="ja-JP" sz="1400" smtClean="0">
                <a:ea typeface="ＭＳ 明朝" pitchFamily="17" charset="-128"/>
              </a:rPr>
              <a:pPr eaLnBrk="1" hangingPunct="1"/>
              <a:t>36</a:t>
            </a:fld>
            <a:endParaRPr lang="en-US" altLang="ja-JP" sz="1400" smtClean="0">
              <a:ea typeface="ＭＳ 明朝" pitchFamily="17" charset="-128"/>
            </a:endParaRPr>
          </a:p>
        </p:txBody>
      </p:sp>
      <p:sp>
        <p:nvSpPr>
          <p:cNvPr id="39939" name="タイトル 1"/>
          <p:cNvSpPr>
            <a:spLocks noGrp="1"/>
          </p:cNvSpPr>
          <p:nvPr>
            <p:ph type="title"/>
          </p:nvPr>
        </p:nvSpPr>
        <p:spPr/>
        <p:txBody>
          <a:bodyPr/>
          <a:lstStyle/>
          <a:p>
            <a:pPr eaLnBrk="1" hangingPunct="1"/>
            <a:r>
              <a:rPr lang="ja-JP" altLang="en-US" smtClean="0"/>
              <a:t>可視化表示部－波形表示</a:t>
            </a:r>
          </a:p>
        </p:txBody>
      </p:sp>
      <p:sp>
        <p:nvSpPr>
          <p:cNvPr id="39940" name="Rectangle 635"/>
          <p:cNvSpPr>
            <a:spLocks noChangeArrowheads="1"/>
          </p:cNvSpPr>
          <p:nvPr/>
        </p:nvSpPr>
        <p:spPr bwMode="auto">
          <a:xfrm>
            <a:off x="4952048" y="1058863"/>
            <a:ext cx="504825" cy="679450"/>
          </a:xfrm>
          <a:prstGeom prst="rect">
            <a:avLst/>
          </a:prstGeom>
          <a:noFill/>
          <a:ln w="9525" algn="ctr">
            <a:solidFill>
              <a:srgbClr val="777777"/>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lstStyle/>
          <a:p>
            <a:pPr algn="ctr"/>
            <a:endParaRPr lang="ja-JP" altLang="ja-JP" sz="900">
              <a:latin typeface="MeiryoKe_PGothic" pitchFamily="50" charset="-128"/>
              <a:ea typeface="MeiryoKe_PGothic" pitchFamily="50" charset="-128"/>
            </a:endParaRPr>
          </a:p>
        </p:txBody>
      </p:sp>
      <p:sp>
        <p:nvSpPr>
          <p:cNvPr id="39941" name="Line 623"/>
          <p:cNvSpPr>
            <a:spLocks noChangeShapeType="1"/>
          </p:cNvSpPr>
          <p:nvPr/>
        </p:nvSpPr>
        <p:spPr bwMode="auto">
          <a:xfrm flipV="1">
            <a:off x="5170170" y="4444683"/>
            <a:ext cx="1588" cy="4587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nchor="ctr"/>
          <a:lstStyle/>
          <a:p>
            <a:endParaRPr lang="ja-JP" altLang="en-US"/>
          </a:p>
        </p:txBody>
      </p:sp>
      <p:sp>
        <p:nvSpPr>
          <p:cNvPr id="39942" name="Line 624"/>
          <p:cNvSpPr>
            <a:spLocks noChangeShapeType="1"/>
          </p:cNvSpPr>
          <p:nvPr/>
        </p:nvSpPr>
        <p:spPr bwMode="auto">
          <a:xfrm flipH="1">
            <a:off x="5181600" y="5144453"/>
            <a:ext cx="9525" cy="4445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nchor="ctr"/>
          <a:lstStyle/>
          <a:p>
            <a:endParaRPr lang="ja-JP" altLang="en-US"/>
          </a:p>
        </p:txBody>
      </p:sp>
      <p:sp>
        <p:nvSpPr>
          <p:cNvPr id="39943" name="Text Box 630"/>
          <p:cNvSpPr txBox="1">
            <a:spLocks noChangeArrowheads="1"/>
          </p:cNvSpPr>
          <p:nvPr/>
        </p:nvSpPr>
        <p:spPr bwMode="auto">
          <a:xfrm>
            <a:off x="2310448" y="1160780"/>
            <a:ext cx="2309812"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0000" tIns="46800" rIns="90000" bIns="46800">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latin typeface="MeiryoKe_PGothic" pitchFamily="50" charset="-128"/>
                <a:ea typeface="MeiryoKe_PGothic" pitchFamily="50" charset="-128"/>
              </a:rPr>
              <a:t>実行状態</a:t>
            </a:r>
            <a:endParaRPr lang="en-US" altLang="ja-JP">
              <a:latin typeface="MeiryoKe_PGothic" pitchFamily="50" charset="-128"/>
              <a:ea typeface="MeiryoKe_PGothic" pitchFamily="50" charset="-128"/>
            </a:endParaRPr>
          </a:p>
          <a:p>
            <a:pPr eaLnBrk="1" hangingPunct="1"/>
            <a:r>
              <a:rPr lang="en-US" altLang="ja-JP">
                <a:latin typeface="MeiryoKe_PGothic" pitchFamily="50" charset="-128"/>
                <a:ea typeface="MeiryoKe_PGothic" pitchFamily="50" charset="-128"/>
              </a:rPr>
              <a:t>(</a:t>
            </a:r>
            <a:r>
              <a:rPr lang="ja-JP" altLang="en-US">
                <a:latin typeface="MeiryoKe_PGothic" pitchFamily="50" charset="-128"/>
                <a:ea typeface="MeiryoKe_PGothic" pitchFamily="50" charset="-128"/>
              </a:rPr>
              <a:t>タスクコンテキスト</a:t>
            </a:r>
            <a:r>
              <a:rPr lang="en-US" altLang="ja-JP">
                <a:latin typeface="MeiryoKe_PGothic" pitchFamily="50" charset="-128"/>
                <a:ea typeface="MeiryoKe_PGothic" pitchFamily="50" charset="-128"/>
              </a:rPr>
              <a:t>)</a:t>
            </a:r>
            <a:endParaRPr lang="ja-JP" altLang="en-US">
              <a:latin typeface="MeiryoKe_PGothic" pitchFamily="50" charset="-128"/>
              <a:ea typeface="MeiryoKe_PGothic" pitchFamily="50" charset="-128"/>
            </a:endParaRPr>
          </a:p>
        </p:txBody>
      </p:sp>
      <p:sp>
        <p:nvSpPr>
          <p:cNvPr id="39944" name="Rectangle 633"/>
          <p:cNvSpPr>
            <a:spLocks noChangeArrowheads="1"/>
          </p:cNvSpPr>
          <p:nvPr/>
        </p:nvSpPr>
        <p:spPr bwMode="auto">
          <a:xfrm>
            <a:off x="1337310" y="1183005"/>
            <a:ext cx="523875" cy="673100"/>
          </a:xfrm>
          <a:prstGeom prst="rect">
            <a:avLst/>
          </a:prstGeom>
          <a:noFill/>
          <a:ln w="9525" algn="ctr">
            <a:solidFill>
              <a:srgbClr val="777777"/>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lstStyle/>
          <a:p>
            <a:pPr algn="ctr"/>
            <a:endParaRPr lang="ja-JP" altLang="ja-JP" sz="900">
              <a:latin typeface="MeiryoKe_PGothic" pitchFamily="50" charset="-128"/>
              <a:ea typeface="MeiryoKe_PGothic" pitchFamily="50" charset="-128"/>
            </a:endParaRPr>
          </a:p>
        </p:txBody>
      </p:sp>
      <p:sp>
        <p:nvSpPr>
          <p:cNvPr id="39945" name="Rectangle 622"/>
          <p:cNvSpPr>
            <a:spLocks noChangeArrowheads="1"/>
          </p:cNvSpPr>
          <p:nvPr/>
        </p:nvSpPr>
        <p:spPr bwMode="auto">
          <a:xfrm>
            <a:off x="1346835" y="1403668"/>
            <a:ext cx="523875" cy="449262"/>
          </a:xfrm>
          <a:prstGeom prst="rect">
            <a:avLst/>
          </a:prstGeom>
          <a:solidFill>
            <a:srgbClr val="00CC00">
              <a:alpha val="50195"/>
            </a:srgbClr>
          </a:solidFill>
          <a:ln w="19050" algn="ctr">
            <a:solidFill>
              <a:srgbClr val="00CC00"/>
            </a:solidFill>
            <a:miter lim="800000"/>
            <a:headEnd/>
            <a:tailEnd/>
          </a:ln>
        </p:spPr>
        <p:txBody>
          <a:bodyPr lIns="90000" tIns="46800" rIns="90000" bIns="46800" anchor="ctr"/>
          <a:lstStyle/>
          <a:p>
            <a:pPr algn="ctr"/>
            <a:endParaRPr lang="ja-JP" altLang="ja-JP"/>
          </a:p>
        </p:txBody>
      </p:sp>
      <p:sp>
        <p:nvSpPr>
          <p:cNvPr id="39946" name="Text Box 634"/>
          <p:cNvSpPr txBox="1">
            <a:spLocks noChangeArrowheads="1"/>
          </p:cNvSpPr>
          <p:nvPr/>
        </p:nvSpPr>
        <p:spPr bwMode="auto">
          <a:xfrm>
            <a:off x="5934710" y="1216025"/>
            <a:ext cx="172085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0000" tIns="46800" rIns="90000" bIns="46800">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latin typeface="MeiryoKe_PGothic" pitchFamily="50" charset="-128"/>
                <a:ea typeface="MeiryoKe_PGothic" pitchFamily="50" charset="-128"/>
              </a:rPr>
              <a:t>実行可能状態</a:t>
            </a:r>
          </a:p>
        </p:txBody>
      </p:sp>
      <p:sp>
        <p:nvSpPr>
          <p:cNvPr id="39947" name="Text Box 637"/>
          <p:cNvSpPr txBox="1">
            <a:spLocks noChangeArrowheads="1"/>
          </p:cNvSpPr>
          <p:nvPr/>
        </p:nvSpPr>
        <p:spPr bwMode="auto">
          <a:xfrm>
            <a:off x="5915343" y="1991678"/>
            <a:ext cx="1173162"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0000" tIns="46800" rIns="90000" bIns="46800">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dirty="0">
                <a:latin typeface="MeiryoKe_PGothic" pitchFamily="50" charset="-128"/>
                <a:ea typeface="MeiryoKe_PGothic" pitchFamily="50" charset="-128"/>
              </a:rPr>
              <a:t>待ち状態</a:t>
            </a:r>
          </a:p>
        </p:txBody>
      </p:sp>
      <p:sp>
        <p:nvSpPr>
          <p:cNvPr id="39948" name="Text Box 640"/>
          <p:cNvSpPr txBox="1">
            <a:spLocks noChangeArrowheads="1"/>
          </p:cNvSpPr>
          <p:nvPr/>
        </p:nvSpPr>
        <p:spPr bwMode="auto">
          <a:xfrm>
            <a:off x="2313940" y="5287963"/>
            <a:ext cx="1208088"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0000" tIns="46800" rIns="90000" bIns="46800">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latin typeface="MeiryoKe_PGothic" pitchFamily="50" charset="-128"/>
                <a:ea typeface="MeiryoKe_PGothic" pitchFamily="50" charset="-128"/>
              </a:rPr>
              <a:t>休止状態</a:t>
            </a:r>
          </a:p>
        </p:txBody>
      </p:sp>
      <p:sp>
        <p:nvSpPr>
          <p:cNvPr id="39949" name="Rectangle 641"/>
          <p:cNvSpPr>
            <a:spLocks noChangeArrowheads="1"/>
          </p:cNvSpPr>
          <p:nvPr/>
        </p:nvSpPr>
        <p:spPr bwMode="auto">
          <a:xfrm>
            <a:off x="1331278" y="5165725"/>
            <a:ext cx="520700" cy="668338"/>
          </a:xfrm>
          <a:prstGeom prst="rect">
            <a:avLst/>
          </a:prstGeom>
          <a:noFill/>
          <a:ln w="9525" algn="ctr">
            <a:solidFill>
              <a:srgbClr val="777777"/>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lstStyle/>
          <a:p>
            <a:pPr algn="ctr"/>
            <a:endParaRPr lang="ja-JP" altLang="ja-JP" sz="900">
              <a:latin typeface="MeiryoKe_PGothic" pitchFamily="50" charset="-128"/>
              <a:ea typeface="MeiryoKe_PGothic" pitchFamily="50" charset="-128"/>
            </a:endParaRPr>
          </a:p>
        </p:txBody>
      </p:sp>
      <p:sp>
        <p:nvSpPr>
          <p:cNvPr id="39950" name="Text Box 643"/>
          <p:cNvSpPr txBox="1">
            <a:spLocks noChangeArrowheads="1"/>
          </p:cNvSpPr>
          <p:nvPr/>
        </p:nvSpPr>
        <p:spPr bwMode="auto">
          <a:xfrm>
            <a:off x="5916295" y="4378008"/>
            <a:ext cx="6953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0000" tIns="46800" rIns="90000" bIns="46800">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latin typeface="MeiryoKe_PGothic" pitchFamily="50" charset="-128"/>
                <a:ea typeface="MeiryoKe_PGothic" pitchFamily="50" charset="-128"/>
              </a:rPr>
              <a:t>起動</a:t>
            </a:r>
          </a:p>
        </p:txBody>
      </p:sp>
      <p:sp>
        <p:nvSpPr>
          <p:cNvPr id="39951" name="Rectangle 644"/>
          <p:cNvSpPr>
            <a:spLocks noChangeArrowheads="1"/>
          </p:cNvSpPr>
          <p:nvPr/>
        </p:nvSpPr>
        <p:spPr bwMode="auto">
          <a:xfrm>
            <a:off x="4933633" y="4246245"/>
            <a:ext cx="528637" cy="669925"/>
          </a:xfrm>
          <a:prstGeom prst="rect">
            <a:avLst/>
          </a:prstGeom>
          <a:noFill/>
          <a:ln w="9525" algn="ctr">
            <a:solidFill>
              <a:srgbClr val="777777"/>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lstStyle/>
          <a:p>
            <a:pPr algn="ctr"/>
            <a:endParaRPr lang="ja-JP" altLang="ja-JP" sz="900">
              <a:latin typeface="MeiryoKe_PGothic" pitchFamily="50" charset="-128"/>
              <a:ea typeface="MeiryoKe_PGothic" pitchFamily="50" charset="-128"/>
            </a:endParaRPr>
          </a:p>
        </p:txBody>
      </p:sp>
      <p:sp>
        <p:nvSpPr>
          <p:cNvPr id="39952" name="Text Box 645"/>
          <p:cNvSpPr txBox="1">
            <a:spLocks noChangeArrowheads="1"/>
          </p:cNvSpPr>
          <p:nvPr/>
        </p:nvSpPr>
        <p:spPr bwMode="auto">
          <a:xfrm>
            <a:off x="5830570" y="5888355"/>
            <a:ext cx="12065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0000" tIns="46800" rIns="90000" bIns="46800">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dirty="0">
                <a:latin typeface="MeiryoKe_PGothic" pitchFamily="50" charset="-128"/>
                <a:ea typeface="MeiryoKe_PGothic" pitchFamily="50" charset="-128"/>
              </a:rPr>
              <a:t>強制終了</a:t>
            </a:r>
          </a:p>
        </p:txBody>
      </p:sp>
      <p:cxnSp>
        <p:nvCxnSpPr>
          <p:cNvPr id="39953" name="直線コネクタ 26"/>
          <p:cNvCxnSpPr>
            <a:cxnSpLocks noChangeShapeType="1"/>
          </p:cNvCxnSpPr>
          <p:nvPr/>
        </p:nvCxnSpPr>
        <p:spPr bwMode="auto">
          <a:xfrm flipV="1">
            <a:off x="4952048" y="1277938"/>
            <a:ext cx="519112" cy="1587"/>
          </a:xfrm>
          <a:prstGeom prst="line">
            <a:avLst/>
          </a:prstGeom>
          <a:noFill/>
          <a:ln w="19050" algn="ctr">
            <a:solidFill>
              <a:srgbClr val="FF9900"/>
            </a:solidFill>
            <a:round/>
            <a:headEnd/>
            <a:tailEnd/>
          </a:ln>
          <a:extLst>
            <a:ext uri="{909E8E84-426E-40DD-AFC4-6F175D3DCCD1}">
              <a14:hiddenFill xmlns:a14="http://schemas.microsoft.com/office/drawing/2010/main">
                <a:noFill/>
              </a14:hiddenFill>
            </a:ext>
          </a:extLst>
        </p:spPr>
      </p:cxnSp>
      <p:sp>
        <p:nvSpPr>
          <p:cNvPr id="39954" name="Rectangle 644"/>
          <p:cNvSpPr>
            <a:spLocks noChangeArrowheads="1"/>
          </p:cNvSpPr>
          <p:nvPr/>
        </p:nvSpPr>
        <p:spPr bwMode="auto">
          <a:xfrm>
            <a:off x="4933633" y="5003800"/>
            <a:ext cx="528637" cy="671513"/>
          </a:xfrm>
          <a:prstGeom prst="rect">
            <a:avLst/>
          </a:prstGeom>
          <a:noFill/>
          <a:ln w="9525" algn="ctr">
            <a:solidFill>
              <a:srgbClr val="777777"/>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lstStyle/>
          <a:p>
            <a:pPr algn="ctr"/>
            <a:endParaRPr lang="ja-JP" altLang="ja-JP" sz="900">
              <a:latin typeface="MeiryoKe_PGothic" pitchFamily="50" charset="-128"/>
              <a:ea typeface="MeiryoKe_PGothic" pitchFamily="50" charset="-128"/>
            </a:endParaRPr>
          </a:p>
        </p:txBody>
      </p:sp>
      <p:sp>
        <p:nvSpPr>
          <p:cNvPr id="39955" name="Line 624"/>
          <p:cNvSpPr>
            <a:spLocks noChangeShapeType="1"/>
          </p:cNvSpPr>
          <p:nvPr/>
        </p:nvSpPr>
        <p:spPr bwMode="auto">
          <a:xfrm flipH="1">
            <a:off x="5180013" y="5903595"/>
            <a:ext cx="9525" cy="4445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nchor="ctr"/>
          <a:lstStyle/>
          <a:p>
            <a:endParaRPr lang="ja-JP" altLang="en-US"/>
          </a:p>
        </p:txBody>
      </p:sp>
      <p:sp>
        <p:nvSpPr>
          <p:cNvPr id="39956" name="Rectangle 644"/>
          <p:cNvSpPr>
            <a:spLocks noChangeArrowheads="1"/>
          </p:cNvSpPr>
          <p:nvPr/>
        </p:nvSpPr>
        <p:spPr bwMode="auto">
          <a:xfrm>
            <a:off x="4932045" y="5762943"/>
            <a:ext cx="528638" cy="671512"/>
          </a:xfrm>
          <a:prstGeom prst="rect">
            <a:avLst/>
          </a:prstGeom>
          <a:noFill/>
          <a:ln w="9525" algn="ctr">
            <a:solidFill>
              <a:srgbClr val="777777"/>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lstStyle/>
          <a:p>
            <a:pPr algn="ctr"/>
            <a:endParaRPr lang="ja-JP" altLang="ja-JP" sz="900">
              <a:latin typeface="MeiryoKe_PGothic" pitchFamily="50" charset="-128"/>
              <a:ea typeface="MeiryoKe_PGothic" pitchFamily="50" charset="-128"/>
            </a:endParaRPr>
          </a:p>
        </p:txBody>
      </p:sp>
      <p:sp>
        <p:nvSpPr>
          <p:cNvPr id="39957" name="Text Box 645"/>
          <p:cNvSpPr txBox="1">
            <a:spLocks noChangeArrowheads="1"/>
          </p:cNvSpPr>
          <p:nvPr/>
        </p:nvSpPr>
        <p:spPr bwMode="auto">
          <a:xfrm>
            <a:off x="5908358" y="5191125"/>
            <a:ext cx="6953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0000" tIns="46800" rIns="90000" bIns="46800">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latin typeface="MeiryoKe_PGothic" pitchFamily="50" charset="-128"/>
                <a:ea typeface="MeiryoKe_PGothic" pitchFamily="50" charset="-128"/>
              </a:rPr>
              <a:t>終了</a:t>
            </a:r>
          </a:p>
        </p:txBody>
      </p:sp>
      <p:sp>
        <p:nvSpPr>
          <p:cNvPr id="39958" name="Rectangle 633"/>
          <p:cNvSpPr>
            <a:spLocks noChangeArrowheads="1"/>
          </p:cNvSpPr>
          <p:nvPr/>
        </p:nvSpPr>
        <p:spPr bwMode="auto">
          <a:xfrm>
            <a:off x="4935855" y="1866265"/>
            <a:ext cx="523875" cy="673100"/>
          </a:xfrm>
          <a:prstGeom prst="rect">
            <a:avLst/>
          </a:prstGeom>
          <a:noFill/>
          <a:ln w="9525" algn="ctr">
            <a:solidFill>
              <a:srgbClr val="777777"/>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lstStyle/>
          <a:p>
            <a:pPr algn="ctr"/>
            <a:endParaRPr lang="ja-JP" altLang="ja-JP" sz="900">
              <a:latin typeface="MeiryoKe_PGothic" pitchFamily="50" charset="-128"/>
              <a:ea typeface="MeiryoKe_PGothic" pitchFamily="50" charset="-128"/>
            </a:endParaRPr>
          </a:p>
        </p:txBody>
      </p:sp>
      <p:cxnSp>
        <p:nvCxnSpPr>
          <p:cNvPr id="39959" name="直線コネクタ 31"/>
          <p:cNvCxnSpPr>
            <a:cxnSpLocks noChangeShapeType="1"/>
          </p:cNvCxnSpPr>
          <p:nvPr/>
        </p:nvCxnSpPr>
        <p:spPr bwMode="auto">
          <a:xfrm>
            <a:off x="4950143" y="2286953"/>
            <a:ext cx="534987" cy="0"/>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sp>
        <p:nvSpPr>
          <p:cNvPr id="39960" name="Rectangle 644"/>
          <p:cNvSpPr>
            <a:spLocks noChangeArrowheads="1"/>
          </p:cNvSpPr>
          <p:nvPr/>
        </p:nvSpPr>
        <p:spPr bwMode="auto">
          <a:xfrm>
            <a:off x="1323023" y="3193098"/>
            <a:ext cx="528637" cy="669925"/>
          </a:xfrm>
          <a:prstGeom prst="rect">
            <a:avLst/>
          </a:prstGeom>
          <a:noFill/>
          <a:ln w="9525" algn="ctr">
            <a:solidFill>
              <a:srgbClr val="777777"/>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lstStyle/>
          <a:p>
            <a:pPr algn="ctr"/>
            <a:endParaRPr lang="ja-JP" altLang="ja-JP" sz="900">
              <a:latin typeface="MeiryoKe_PGothic" pitchFamily="50" charset="-128"/>
              <a:ea typeface="MeiryoKe_PGothic" pitchFamily="50" charset="-128"/>
            </a:endParaRPr>
          </a:p>
        </p:txBody>
      </p:sp>
      <p:sp>
        <p:nvSpPr>
          <p:cNvPr id="39961" name="Rectangle 644"/>
          <p:cNvSpPr>
            <a:spLocks noChangeArrowheads="1"/>
          </p:cNvSpPr>
          <p:nvPr/>
        </p:nvSpPr>
        <p:spPr bwMode="auto">
          <a:xfrm>
            <a:off x="1316990" y="4189413"/>
            <a:ext cx="528638" cy="671512"/>
          </a:xfrm>
          <a:prstGeom prst="rect">
            <a:avLst/>
          </a:prstGeom>
          <a:noFill/>
          <a:ln w="9525" algn="ctr">
            <a:solidFill>
              <a:srgbClr val="777777"/>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lstStyle/>
          <a:p>
            <a:pPr algn="ctr"/>
            <a:endParaRPr lang="ja-JP" altLang="ja-JP" sz="900">
              <a:latin typeface="MeiryoKe_PGothic" pitchFamily="50" charset="-128"/>
              <a:ea typeface="MeiryoKe_PGothic" pitchFamily="50" charset="-128"/>
            </a:endParaRPr>
          </a:p>
        </p:txBody>
      </p:sp>
      <p:sp>
        <p:nvSpPr>
          <p:cNvPr id="39962" name="Text Box 645"/>
          <p:cNvSpPr txBox="1">
            <a:spLocks noChangeArrowheads="1"/>
          </p:cNvSpPr>
          <p:nvPr/>
        </p:nvSpPr>
        <p:spPr bwMode="auto">
          <a:xfrm>
            <a:off x="2309178" y="4135438"/>
            <a:ext cx="2317750"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0000" tIns="46800" rIns="90000" bIns="46800">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latin typeface="MeiryoKe_PGothic" pitchFamily="50" charset="-128"/>
                <a:ea typeface="MeiryoKe_PGothic" pitchFamily="50" charset="-128"/>
              </a:rPr>
              <a:t>システムコール</a:t>
            </a:r>
            <a:endParaRPr lang="en-US" altLang="ja-JP">
              <a:latin typeface="MeiryoKe_PGothic" pitchFamily="50" charset="-128"/>
              <a:ea typeface="MeiryoKe_PGothic" pitchFamily="50" charset="-128"/>
            </a:endParaRPr>
          </a:p>
          <a:p>
            <a:pPr eaLnBrk="1" hangingPunct="1"/>
            <a:r>
              <a:rPr lang="en-US" altLang="ja-JP">
                <a:latin typeface="MeiryoKe_PGothic" pitchFamily="50" charset="-128"/>
                <a:ea typeface="MeiryoKe_PGothic" pitchFamily="50" charset="-128"/>
              </a:rPr>
              <a:t>(slp_tsk,dly_tsk</a:t>
            </a:r>
            <a:r>
              <a:rPr lang="ja-JP" altLang="en-US">
                <a:latin typeface="MeiryoKe_PGothic" pitchFamily="50" charset="-128"/>
                <a:ea typeface="MeiryoKe_PGothic" pitchFamily="50" charset="-128"/>
              </a:rPr>
              <a:t>以外</a:t>
            </a:r>
            <a:r>
              <a:rPr lang="en-US" altLang="ja-JP">
                <a:latin typeface="MeiryoKe_PGothic" pitchFamily="50" charset="-128"/>
                <a:ea typeface="MeiryoKe_PGothic" pitchFamily="50" charset="-128"/>
              </a:rPr>
              <a:t>)</a:t>
            </a:r>
            <a:endParaRPr lang="ja-JP" altLang="en-US">
              <a:latin typeface="MeiryoKe_PGothic" pitchFamily="50" charset="-128"/>
              <a:ea typeface="MeiryoKe_PGothic" pitchFamily="50" charset="-128"/>
            </a:endParaRPr>
          </a:p>
        </p:txBody>
      </p:sp>
      <p:sp>
        <p:nvSpPr>
          <p:cNvPr id="39963" name="正方形/長方形 31"/>
          <p:cNvSpPr>
            <a:spLocks noChangeArrowheads="1"/>
          </p:cNvSpPr>
          <p:nvPr/>
        </p:nvSpPr>
        <p:spPr bwMode="auto">
          <a:xfrm>
            <a:off x="1334135" y="3605848"/>
            <a:ext cx="495300" cy="252412"/>
          </a:xfrm>
          <a:prstGeom prst="rect">
            <a:avLst/>
          </a:prstGeom>
          <a:solidFill>
            <a:srgbClr val="FF5050"/>
          </a:solidFill>
          <a:ln w="19050" algn="ctr">
            <a:solidFill>
              <a:srgbClr val="FF0000"/>
            </a:solidFill>
            <a:prstDash val="sysDash"/>
            <a:round/>
            <a:headEnd/>
            <a:tailEnd type="triangle" w="med" len="med"/>
          </a:ln>
        </p:spPr>
        <p:txBody>
          <a:bodyPr wrap="none" lIns="90000" tIns="46800" rIns="90000" bIns="46800">
            <a:spAutoFit/>
          </a:bodyPr>
          <a:lstStyle/>
          <a:p>
            <a:endParaRPr lang="ja-JP" altLang="en-US"/>
          </a:p>
        </p:txBody>
      </p:sp>
      <p:sp>
        <p:nvSpPr>
          <p:cNvPr id="39964" name="正方形/長方形 32"/>
          <p:cNvSpPr>
            <a:spLocks noChangeArrowheads="1"/>
          </p:cNvSpPr>
          <p:nvPr/>
        </p:nvSpPr>
        <p:spPr bwMode="auto">
          <a:xfrm>
            <a:off x="1332865" y="4592638"/>
            <a:ext cx="493713" cy="250825"/>
          </a:xfrm>
          <a:prstGeom prst="rect">
            <a:avLst/>
          </a:prstGeom>
          <a:solidFill>
            <a:srgbClr val="FFFF00"/>
          </a:solidFill>
          <a:ln w="19050" algn="ctr">
            <a:solidFill>
              <a:srgbClr val="FFFF00"/>
            </a:solidFill>
            <a:prstDash val="sysDash"/>
            <a:round/>
            <a:headEnd/>
            <a:tailEnd type="triangle" w="med" len="med"/>
          </a:ln>
        </p:spPr>
        <p:txBody>
          <a:bodyPr wrap="none" lIns="90000" tIns="46800" rIns="90000" bIns="46800">
            <a:spAutoFit/>
          </a:bodyPr>
          <a:lstStyle/>
          <a:p>
            <a:endParaRPr lang="ja-JP" altLang="en-US"/>
          </a:p>
        </p:txBody>
      </p:sp>
      <p:sp>
        <p:nvSpPr>
          <p:cNvPr id="39965" name="Text Box 645"/>
          <p:cNvSpPr txBox="1">
            <a:spLocks noChangeArrowheads="1"/>
          </p:cNvSpPr>
          <p:nvPr/>
        </p:nvSpPr>
        <p:spPr bwMode="auto">
          <a:xfrm>
            <a:off x="2307273" y="3175635"/>
            <a:ext cx="2128837"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0000" tIns="46800" rIns="90000" bIns="46800">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dirty="0">
                <a:latin typeface="MeiryoKe_PGothic" pitchFamily="50" charset="-128"/>
                <a:ea typeface="MeiryoKe_PGothic" pitchFamily="50" charset="-128"/>
              </a:rPr>
              <a:t>システムコール</a:t>
            </a:r>
            <a:endParaRPr lang="en-US" altLang="ja-JP" dirty="0">
              <a:latin typeface="MeiryoKe_PGothic" pitchFamily="50" charset="-128"/>
              <a:ea typeface="MeiryoKe_PGothic" pitchFamily="50" charset="-128"/>
            </a:endParaRPr>
          </a:p>
          <a:p>
            <a:pPr eaLnBrk="1" hangingPunct="1"/>
            <a:r>
              <a:rPr lang="en-US" altLang="ja-JP" dirty="0">
                <a:latin typeface="MeiryoKe_PGothic" pitchFamily="50" charset="-128"/>
                <a:ea typeface="MeiryoKe_PGothic" pitchFamily="50" charset="-128"/>
              </a:rPr>
              <a:t>(</a:t>
            </a:r>
            <a:r>
              <a:rPr lang="en-US" altLang="ja-JP" dirty="0" err="1">
                <a:latin typeface="MeiryoKe_PGothic" pitchFamily="50" charset="-128"/>
                <a:ea typeface="MeiryoKe_PGothic" pitchFamily="50" charset="-128"/>
              </a:rPr>
              <a:t>slp_tsk</a:t>
            </a:r>
            <a:r>
              <a:rPr lang="en-US" altLang="ja-JP" dirty="0">
                <a:latin typeface="MeiryoKe_PGothic" pitchFamily="50" charset="-128"/>
                <a:ea typeface="MeiryoKe_PGothic" pitchFamily="50" charset="-128"/>
              </a:rPr>
              <a:t> or </a:t>
            </a:r>
            <a:r>
              <a:rPr lang="en-US" altLang="ja-JP" dirty="0" err="1">
                <a:latin typeface="MeiryoKe_PGothic" pitchFamily="50" charset="-128"/>
                <a:ea typeface="MeiryoKe_PGothic" pitchFamily="50" charset="-128"/>
              </a:rPr>
              <a:t>dly_tsk</a:t>
            </a:r>
            <a:r>
              <a:rPr lang="en-US" altLang="ja-JP" dirty="0">
                <a:latin typeface="MeiryoKe_PGothic" pitchFamily="50" charset="-128"/>
                <a:ea typeface="MeiryoKe_PGothic" pitchFamily="50" charset="-128"/>
              </a:rPr>
              <a:t>)</a:t>
            </a:r>
            <a:endParaRPr lang="ja-JP" altLang="en-US" dirty="0">
              <a:latin typeface="MeiryoKe_PGothic" pitchFamily="50" charset="-128"/>
              <a:ea typeface="MeiryoKe_PGothic" pitchFamily="50" charset="-128"/>
            </a:endParaRPr>
          </a:p>
        </p:txBody>
      </p:sp>
      <p:sp>
        <p:nvSpPr>
          <p:cNvPr id="39966" name="Rectangle 644"/>
          <p:cNvSpPr>
            <a:spLocks noChangeArrowheads="1"/>
          </p:cNvSpPr>
          <p:nvPr/>
        </p:nvSpPr>
        <p:spPr bwMode="auto">
          <a:xfrm>
            <a:off x="1329373" y="2181860"/>
            <a:ext cx="528637" cy="671513"/>
          </a:xfrm>
          <a:prstGeom prst="rect">
            <a:avLst/>
          </a:prstGeom>
          <a:noFill/>
          <a:ln w="9525" algn="ctr">
            <a:solidFill>
              <a:srgbClr val="777777"/>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lstStyle/>
          <a:p>
            <a:pPr algn="ctr"/>
            <a:endParaRPr lang="ja-JP" altLang="ja-JP" sz="900">
              <a:latin typeface="MeiryoKe_PGothic" pitchFamily="50" charset="-128"/>
              <a:ea typeface="MeiryoKe_PGothic" pitchFamily="50" charset="-128"/>
            </a:endParaRPr>
          </a:p>
        </p:txBody>
      </p:sp>
      <p:sp>
        <p:nvSpPr>
          <p:cNvPr id="39967" name="Text Box 645"/>
          <p:cNvSpPr txBox="1">
            <a:spLocks noChangeArrowheads="1"/>
          </p:cNvSpPr>
          <p:nvPr/>
        </p:nvSpPr>
        <p:spPr bwMode="auto">
          <a:xfrm>
            <a:off x="2304098" y="2148523"/>
            <a:ext cx="2370137"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0000" tIns="46800" rIns="90000" bIns="46800">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latin typeface="MeiryoKe_PGothic" pitchFamily="50" charset="-128"/>
                <a:ea typeface="MeiryoKe_PGothic" pitchFamily="50" charset="-128"/>
              </a:rPr>
              <a:t>非タスクコンテキスト</a:t>
            </a:r>
            <a:endParaRPr lang="en-US" altLang="ja-JP">
              <a:latin typeface="MeiryoKe_PGothic" pitchFamily="50" charset="-128"/>
              <a:ea typeface="MeiryoKe_PGothic" pitchFamily="50" charset="-128"/>
            </a:endParaRPr>
          </a:p>
          <a:p>
            <a:pPr eaLnBrk="1" hangingPunct="1"/>
            <a:r>
              <a:rPr lang="en-US" altLang="ja-JP">
                <a:latin typeface="MeiryoKe_PGothic" pitchFamily="50" charset="-128"/>
                <a:ea typeface="MeiryoKe_PGothic" pitchFamily="50" charset="-128"/>
              </a:rPr>
              <a:t>(slp_tsk,dly_tsk</a:t>
            </a:r>
            <a:r>
              <a:rPr lang="ja-JP" altLang="en-US">
                <a:latin typeface="MeiryoKe_PGothic" pitchFamily="50" charset="-128"/>
                <a:ea typeface="MeiryoKe_PGothic" pitchFamily="50" charset="-128"/>
              </a:rPr>
              <a:t>以外</a:t>
            </a:r>
            <a:r>
              <a:rPr lang="en-US" altLang="ja-JP">
                <a:latin typeface="MeiryoKe_PGothic" pitchFamily="50" charset="-128"/>
                <a:ea typeface="MeiryoKe_PGothic" pitchFamily="50" charset="-128"/>
              </a:rPr>
              <a:t>)</a:t>
            </a:r>
            <a:endParaRPr lang="ja-JP" altLang="en-US">
              <a:latin typeface="MeiryoKe_PGothic" pitchFamily="50" charset="-128"/>
              <a:ea typeface="MeiryoKe_PGothic" pitchFamily="50" charset="-128"/>
            </a:endParaRPr>
          </a:p>
        </p:txBody>
      </p:sp>
      <p:sp>
        <p:nvSpPr>
          <p:cNvPr id="39968" name="Rectangle 622"/>
          <p:cNvSpPr>
            <a:spLocks noChangeArrowheads="1"/>
          </p:cNvSpPr>
          <p:nvPr/>
        </p:nvSpPr>
        <p:spPr bwMode="auto">
          <a:xfrm>
            <a:off x="1337310" y="2408873"/>
            <a:ext cx="523875" cy="449262"/>
          </a:xfrm>
          <a:prstGeom prst="rect">
            <a:avLst/>
          </a:prstGeom>
          <a:solidFill>
            <a:srgbClr val="6699FF">
              <a:alpha val="49803"/>
            </a:srgbClr>
          </a:solidFill>
          <a:ln w="19050" algn="ctr">
            <a:solidFill>
              <a:srgbClr val="00B0F0"/>
            </a:solidFill>
            <a:miter lim="800000"/>
            <a:headEnd/>
            <a:tailEnd/>
          </a:ln>
        </p:spPr>
        <p:txBody>
          <a:bodyPr lIns="90000" tIns="46800" rIns="90000" bIns="46800" anchor="ctr"/>
          <a:lstStyle/>
          <a:p>
            <a:pPr algn="ctr"/>
            <a:endParaRPr lang="ja-JP" altLang="ja-JP"/>
          </a:p>
        </p:txBody>
      </p:sp>
      <p:sp>
        <p:nvSpPr>
          <p:cNvPr id="36" name="Text Box 637"/>
          <p:cNvSpPr txBox="1">
            <a:spLocks noChangeArrowheads="1"/>
          </p:cNvSpPr>
          <p:nvPr/>
        </p:nvSpPr>
        <p:spPr bwMode="auto">
          <a:xfrm>
            <a:off x="5921694" y="2804478"/>
            <a:ext cx="1685375" cy="3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0000" tIns="46800" rIns="90000" bIns="46800">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dirty="0" smtClean="0">
                <a:latin typeface="MeiryoKe_PGothic" pitchFamily="50" charset="-128"/>
                <a:ea typeface="MeiryoKe_PGothic" pitchFamily="50" charset="-128"/>
              </a:rPr>
              <a:t>強制待ち状態</a:t>
            </a:r>
            <a:endParaRPr lang="ja-JP" altLang="en-US" dirty="0">
              <a:latin typeface="MeiryoKe_PGothic" pitchFamily="50" charset="-128"/>
              <a:ea typeface="MeiryoKe_PGothic" pitchFamily="50" charset="-128"/>
            </a:endParaRPr>
          </a:p>
        </p:txBody>
      </p:sp>
      <p:sp>
        <p:nvSpPr>
          <p:cNvPr id="37" name="Rectangle 633"/>
          <p:cNvSpPr>
            <a:spLocks noChangeArrowheads="1"/>
          </p:cNvSpPr>
          <p:nvPr/>
        </p:nvSpPr>
        <p:spPr bwMode="auto">
          <a:xfrm>
            <a:off x="4942206" y="2679065"/>
            <a:ext cx="523875" cy="673100"/>
          </a:xfrm>
          <a:prstGeom prst="rect">
            <a:avLst/>
          </a:prstGeom>
          <a:noFill/>
          <a:ln w="9525" algn="ctr">
            <a:solidFill>
              <a:srgbClr val="777777"/>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lstStyle/>
          <a:p>
            <a:pPr algn="ctr"/>
            <a:endParaRPr lang="ja-JP" altLang="ja-JP" sz="900">
              <a:latin typeface="MeiryoKe_PGothic" pitchFamily="50" charset="-128"/>
              <a:ea typeface="MeiryoKe_PGothic" pitchFamily="50" charset="-128"/>
            </a:endParaRPr>
          </a:p>
        </p:txBody>
      </p:sp>
      <p:cxnSp>
        <p:nvCxnSpPr>
          <p:cNvPr id="38" name="直線コネクタ 31"/>
          <p:cNvCxnSpPr>
            <a:cxnSpLocks noChangeShapeType="1"/>
          </p:cNvCxnSpPr>
          <p:nvPr/>
        </p:nvCxnSpPr>
        <p:spPr bwMode="auto">
          <a:xfrm>
            <a:off x="4945064" y="3191193"/>
            <a:ext cx="534987" cy="0"/>
          </a:xfrm>
          <a:prstGeom prst="line">
            <a:avLst/>
          </a:prstGeom>
          <a:noFill/>
          <a:ln w="19050" algn="ctr">
            <a:solidFill>
              <a:schemeClr val="accent2"/>
            </a:solidFill>
            <a:round/>
            <a:headEnd/>
            <a:tailEnd/>
          </a:ln>
          <a:extLst>
            <a:ext uri="{909E8E84-426E-40DD-AFC4-6F175D3DCCD1}">
              <a14:hiddenFill xmlns:a14="http://schemas.microsoft.com/office/drawing/2010/main">
                <a:noFill/>
              </a14:hiddenFill>
            </a:ext>
          </a:extLst>
        </p:spPr>
      </p:cxnSp>
      <p:sp>
        <p:nvSpPr>
          <p:cNvPr id="42" name="Text Box 637"/>
          <p:cNvSpPr txBox="1">
            <a:spLocks noChangeArrowheads="1"/>
          </p:cNvSpPr>
          <p:nvPr/>
        </p:nvSpPr>
        <p:spPr bwMode="auto">
          <a:xfrm>
            <a:off x="5889308" y="3589973"/>
            <a:ext cx="1685375" cy="3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0000" tIns="46800" rIns="90000" bIns="46800">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dirty="0">
                <a:latin typeface="MeiryoKe_PGothic" pitchFamily="50" charset="-128"/>
                <a:ea typeface="MeiryoKe_PGothic" pitchFamily="50" charset="-128"/>
              </a:rPr>
              <a:t>二重</a:t>
            </a:r>
            <a:r>
              <a:rPr lang="ja-JP" altLang="en-US" dirty="0" smtClean="0">
                <a:latin typeface="MeiryoKe_PGothic" pitchFamily="50" charset="-128"/>
                <a:ea typeface="MeiryoKe_PGothic" pitchFamily="50" charset="-128"/>
              </a:rPr>
              <a:t>待ち状態</a:t>
            </a:r>
            <a:endParaRPr lang="ja-JP" altLang="en-US" dirty="0">
              <a:latin typeface="MeiryoKe_PGothic" pitchFamily="50" charset="-128"/>
              <a:ea typeface="MeiryoKe_PGothic" pitchFamily="50" charset="-128"/>
            </a:endParaRPr>
          </a:p>
        </p:txBody>
      </p:sp>
      <p:sp>
        <p:nvSpPr>
          <p:cNvPr id="43" name="Rectangle 633"/>
          <p:cNvSpPr>
            <a:spLocks noChangeArrowheads="1"/>
          </p:cNvSpPr>
          <p:nvPr/>
        </p:nvSpPr>
        <p:spPr bwMode="auto">
          <a:xfrm>
            <a:off x="4932680" y="3464560"/>
            <a:ext cx="523875" cy="673100"/>
          </a:xfrm>
          <a:prstGeom prst="rect">
            <a:avLst/>
          </a:prstGeom>
          <a:noFill/>
          <a:ln w="9525" algn="ctr">
            <a:solidFill>
              <a:srgbClr val="777777"/>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lstStyle/>
          <a:p>
            <a:pPr algn="ctr"/>
            <a:endParaRPr lang="ja-JP" altLang="ja-JP" sz="900">
              <a:latin typeface="MeiryoKe_PGothic" pitchFamily="50" charset="-128"/>
              <a:ea typeface="MeiryoKe_PGothic" pitchFamily="50" charset="-128"/>
            </a:endParaRPr>
          </a:p>
        </p:txBody>
      </p:sp>
      <p:cxnSp>
        <p:nvCxnSpPr>
          <p:cNvPr id="44" name="直線コネクタ 31"/>
          <p:cNvCxnSpPr>
            <a:cxnSpLocks noChangeShapeType="1"/>
          </p:cNvCxnSpPr>
          <p:nvPr/>
        </p:nvCxnSpPr>
        <p:spPr bwMode="auto">
          <a:xfrm>
            <a:off x="4924108" y="4079558"/>
            <a:ext cx="534987" cy="0"/>
          </a:xfrm>
          <a:prstGeom prst="line">
            <a:avLst/>
          </a:prstGeom>
          <a:noFill/>
          <a:ln w="19050" algn="ctr">
            <a:solidFill>
              <a:srgbClr val="FF00FF"/>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5749608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7C9429F8-2DFF-488D-9178-664B8B389F17}" type="slidenum">
              <a:rPr lang="en-US" altLang="ja-JP" sz="1400" smtClean="0">
                <a:ea typeface="ＭＳ 明朝" pitchFamily="17" charset="-128"/>
              </a:rPr>
              <a:pPr eaLnBrk="1" hangingPunct="1"/>
              <a:t>37</a:t>
            </a:fld>
            <a:endParaRPr lang="en-US" altLang="ja-JP" sz="1400" smtClean="0">
              <a:ea typeface="ＭＳ 明朝" pitchFamily="17" charset="-128"/>
            </a:endParaRPr>
          </a:p>
        </p:txBody>
      </p:sp>
      <p:sp>
        <p:nvSpPr>
          <p:cNvPr id="40963" name="タイトル 8"/>
          <p:cNvSpPr>
            <a:spLocks noGrp="1"/>
          </p:cNvSpPr>
          <p:nvPr>
            <p:ph type="title"/>
          </p:nvPr>
        </p:nvSpPr>
        <p:spPr/>
        <p:txBody>
          <a:bodyPr/>
          <a:lstStyle/>
          <a:p>
            <a:r>
              <a:rPr lang="en-US" altLang="ja-JP" smtClean="0"/>
              <a:t>TLV</a:t>
            </a:r>
            <a:r>
              <a:rPr lang="ja-JP" altLang="en-US" smtClean="0"/>
              <a:t>の各情報表示画面</a:t>
            </a:r>
          </a:p>
        </p:txBody>
      </p:sp>
      <p:pic>
        <p:nvPicPr>
          <p:cNvPr id="40964" name="コンテンツ プレースホルダ 5" descr="tlv3.bmp"/>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109663" y="1022350"/>
            <a:ext cx="7077075" cy="5307013"/>
          </a:xfrm>
        </p:spPr>
      </p:pic>
      <p:sp>
        <p:nvSpPr>
          <p:cNvPr id="40965" name="正方形/長方形 20"/>
          <p:cNvSpPr>
            <a:spLocks noChangeArrowheads="1"/>
          </p:cNvSpPr>
          <p:nvPr/>
        </p:nvSpPr>
        <p:spPr bwMode="auto">
          <a:xfrm>
            <a:off x="981075" y="1392238"/>
            <a:ext cx="1065213" cy="1736725"/>
          </a:xfrm>
          <a:prstGeom prst="rect">
            <a:avLst/>
          </a:prstGeom>
          <a:noFill/>
          <a:ln w="28575" algn="ctr">
            <a:solidFill>
              <a:srgbClr val="FFFF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40966" name="正方形/長方形 21"/>
          <p:cNvSpPr>
            <a:spLocks noChangeArrowheads="1"/>
          </p:cNvSpPr>
          <p:nvPr/>
        </p:nvSpPr>
        <p:spPr bwMode="auto">
          <a:xfrm>
            <a:off x="973138" y="3136900"/>
            <a:ext cx="1082675" cy="1728788"/>
          </a:xfrm>
          <a:prstGeom prst="rect">
            <a:avLst/>
          </a:prstGeom>
          <a:noFill/>
          <a:ln w="28575" algn="ctr">
            <a:solidFill>
              <a:srgbClr val="FFC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40967" name="正方形/長方形 22"/>
          <p:cNvSpPr>
            <a:spLocks noChangeArrowheads="1"/>
          </p:cNvSpPr>
          <p:nvPr/>
        </p:nvSpPr>
        <p:spPr bwMode="auto">
          <a:xfrm>
            <a:off x="947738" y="4883150"/>
            <a:ext cx="5268912" cy="1323975"/>
          </a:xfrm>
          <a:prstGeom prst="rect">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40968" name="正方形/長方形 23"/>
          <p:cNvSpPr>
            <a:spLocks noChangeArrowheads="1"/>
          </p:cNvSpPr>
          <p:nvPr/>
        </p:nvSpPr>
        <p:spPr bwMode="auto">
          <a:xfrm>
            <a:off x="6242050" y="1376363"/>
            <a:ext cx="2046288" cy="4848225"/>
          </a:xfrm>
          <a:prstGeom prst="rect">
            <a:avLst/>
          </a:prstGeom>
          <a:noFill/>
          <a:ln w="28575" algn="ctr">
            <a:solidFill>
              <a:srgbClr val="00B05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40969" name="テキスト ボックス 25"/>
          <p:cNvSpPr txBox="1">
            <a:spLocks noChangeArrowheads="1"/>
          </p:cNvSpPr>
          <p:nvPr/>
        </p:nvSpPr>
        <p:spPr bwMode="auto">
          <a:xfrm>
            <a:off x="931863" y="3540125"/>
            <a:ext cx="12319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a:t>2.</a:t>
            </a:r>
            <a:r>
              <a:rPr lang="ja-JP" altLang="en-US"/>
              <a:t>可視化</a:t>
            </a:r>
            <a:endParaRPr lang="en-US" altLang="ja-JP"/>
          </a:p>
          <a:p>
            <a:pPr eaLnBrk="1" hangingPunct="1"/>
            <a:r>
              <a:rPr lang="ja-JP" altLang="en-US"/>
              <a:t>情報画面</a:t>
            </a:r>
            <a:endParaRPr lang="en-US" altLang="ja-JP"/>
          </a:p>
          <a:p>
            <a:pPr eaLnBrk="1" hangingPunct="1"/>
            <a:r>
              <a:rPr lang="ja-JP" altLang="en-US"/>
              <a:t>表示</a:t>
            </a:r>
          </a:p>
        </p:txBody>
      </p:sp>
      <p:sp>
        <p:nvSpPr>
          <p:cNvPr id="40970" name="テキスト ボックス 26"/>
          <p:cNvSpPr txBox="1">
            <a:spLocks noChangeArrowheads="1"/>
          </p:cNvSpPr>
          <p:nvPr/>
        </p:nvSpPr>
        <p:spPr bwMode="auto">
          <a:xfrm>
            <a:off x="1938338" y="5411788"/>
            <a:ext cx="4176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a:t>4.</a:t>
            </a:r>
            <a:r>
              <a:rPr lang="ja-JP" altLang="en-US"/>
              <a:t>マクロ情報画面表示（全区間）</a:t>
            </a:r>
          </a:p>
        </p:txBody>
      </p:sp>
      <p:sp>
        <p:nvSpPr>
          <p:cNvPr id="40971" name="テキスト ボックス 27"/>
          <p:cNvSpPr txBox="1">
            <a:spLocks noChangeArrowheads="1"/>
          </p:cNvSpPr>
          <p:nvPr/>
        </p:nvSpPr>
        <p:spPr bwMode="auto">
          <a:xfrm>
            <a:off x="2290763" y="3040063"/>
            <a:ext cx="39512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a:t>4.</a:t>
            </a:r>
            <a:r>
              <a:rPr lang="ja-JP" altLang="en-US"/>
              <a:t>マクロ情報画面表示</a:t>
            </a:r>
            <a:r>
              <a:rPr lang="en-US" altLang="ja-JP"/>
              <a:t>(</a:t>
            </a:r>
            <a:r>
              <a:rPr lang="ja-JP" altLang="en-US"/>
              <a:t>一部区間</a:t>
            </a:r>
            <a:r>
              <a:rPr lang="en-US" altLang="ja-JP"/>
              <a:t>)</a:t>
            </a:r>
            <a:endParaRPr lang="ja-JP" altLang="en-US"/>
          </a:p>
        </p:txBody>
      </p:sp>
      <p:sp>
        <p:nvSpPr>
          <p:cNvPr id="40972" name="テキスト ボックス 28"/>
          <p:cNvSpPr txBox="1">
            <a:spLocks noChangeArrowheads="1"/>
          </p:cNvSpPr>
          <p:nvPr/>
        </p:nvSpPr>
        <p:spPr bwMode="auto">
          <a:xfrm>
            <a:off x="923925" y="2014538"/>
            <a:ext cx="12255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a:t>1.</a:t>
            </a:r>
            <a:r>
              <a:rPr lang="ja-JP" altLang="en-US"/>
              <a:t>リソース情報画面表示</a:t>
            </a:r>
          </a:p>
        </p:txBody>
      </p:sp>
      <p:sp>
        <p:nvSpPr>
          <p:cNvPr id="40973" name="テキスト ボックス 29"/>
          <p:cNvSpPr txBox="1">
            <a:spLocks noChangeArrowheads="1"/>
          </p:cNvSpPr>
          <p:nvPr/>
        </p:nvSpPr>
        <p:spPr bwMode="auto">
          <a:xfrm>
            <a:off x="6242050" y="3324225"/>
            <a:ext cx="19700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a:t>3.</a:t>
            </a:r>
            <a:r>
              <a:rPr lang="ja-JP" altLang="en-US"/>
              <a:t>トレースログ情報画面表示</a:t>
            </a:r>
          </a:p>
        </p:txBody>
      </p:sp>
      <p:sp>
        <p:nvSpPr>
          <p:cNvPr id="40974" name="正方形/長方形 15"/>
          <p:cNvSpPr>
            <a:spLocks noChangeArrowheads="1"/>
          </p:cNvSpPr>
          <p:nvPr/>
        </p:nvSpPr>
        <p:spPr bwMode="auto">
          <a:xfrm>
            <a:off x="2130425" y="1585913"/>
            <a:ext cx="4027488" cy="3297237"/>
          </a:xfrm>
          <a:prstGeom prst="rect">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B1E66133-BF75-4709-BB88-4F83B1780FBD}" type="slidenum">
              <a:rPr lang="en-US" altLang="ja-JP" sz="1400" smtClean="0">
                <a:ea typeface="ＭＳ 明朝" pitchFamily="17" charset="-128"/>
              </a:rPr>
              <a:pPr eaLnBrk="1" hangingPunct="1"/>
              <a:t>38</a:t>
            </a:fld>
            <a:endParaRPr lang="en-US" altLang="ja-JP" sz="1400" smtClean="0">
              <a:ea typeface="ＭＳ 明朝" pitchFamily="17" charset="-128"/>
            </a:endParaRPr>
          </a:p>
        </p:txBody>
      </p:sp>
      <p:sp>
        <p:nvSpPr>
          <p:cNvPr id="41987" name="タイトル 1"/>
          <p:cNvSpPr>
            <a:spLocks noGrp="1"/>
          </p:cNvSpPr>
          <p:nvPr>
            <p:ph type="title"/>
          </p:nvPr>
        </p:nvSpPr>
        <p:spPr/>
        <p:txBody>
          <a:bodyPr/>
          <a:lstStyle/>
          <a:p>
            <a:r>
              <a:rPr lang="en-US" altLang="ja-JP" smtClean="0"/>
              <a:t>TLV</a:t>
            </a:r>
            <a:r>
              <a:rPr lang="ja-JP" altLang="en-US" smtClean="0"/>
              <a:t>の各情報表示画面</a:t>
            </a:r>
          </a:p>
        </p:txBody>
      </p:sp>
      <p:sp>
        <p:nvSpPr>
          <p:cNvPr id="41988" name="コンテンツ プレースホルダ 2"/>
          <p:cNvSpPr>
            <a:spLocks noGrp="1"/>
          </p:cNvSpPr>
          <p:nvPr>
            <p:ph idx="1"/>
          </p:nvPr>
        </p:nvSpPr>
        <p:spPr/>
        <p:txBody>
          <a:bodyPr/>
          <a:lstStyle/>
          <a:p>
            <a:pPr>
              <a:buFontTx/>
              <a:buNone/>
            </a:pPr>
            <a:r>
              <a:rPr lang="en-US" altLang="ja-JP" smtClean="0">
                <a:solidFill>
                  <a:schemeClr val="accent2"/>
                </a:solidFill>
              </a:rPr>
              <a:t>1.</a:t>
            </a:r>
            <a:r>
              <a:rPr lang="ja-JP" altLang="en-US" smtClean="0">
                <a:solidFill>
                  <a:schemeClr val="accent2"/>
                </a:solidFill>
              </a:rPr>
              <a:t>リソースエクスプローラ </a:t>
            </a:r>
            <a:r>
              <a:rPr lang="en-US" altLang="ja-JP" smtClean="0">
                <a:solidFill>
                  <a:schemeClr val="accent2"/>
                </a:solidFill>
              </a:rPr>
              <a:t>: </a:t>
            </a:r>
            <a:r>
              <a:rPr lang="ja-JP" altLang="en-US" smtClean="0">
                <a:solidFill>
                  <a:schemeClr val="accent2"/>
                </a:solidFill>
              </a:rPr>
              <a:t>リソース情報画面表示</a:t>
            </a:r>
            <a:endParaRPr lang="en-US" altLang="ja-JP" smtClean="0">
              <a:solidFill>
                <a:schemeClr val="accent2"/>
              </a:solidFill>
            </a:endParaRPr>
          </a:p>
          <a:p>
            <a:endParaRPr lang="en-US" altLang="ja-JP" smtClean="0"/>
          </a:p>
          <a:p>
            <a:pPr>
              <a:buFontTx/>
              <a:buNone/>
            </a:pPr>
            <a:r>
              <a:rPr lang="en-US" altLang="ja-JP" smtClean="0"/>
              <a:t>2.</a:t>
            </a:r>
            <a:r>
              <a:rPr lang="ja-JP" altLang="en-US" smtClean="0"/>
              <a:t>可視化ルールエクスプローラ </a:t>
            </a:r>
            <a:r>
              <a:rPr lang="en-US" altLang="ja-JP" smtClean="0"/>
              <a:t>: </a:t>
            </a:r>
            <a:r>
              <a:rPr lang="ja-JP" altLang="en-US" smtClean="0"/>
              <a:t>可視化情報画面表示</a:t>
            </a:r>
            <a:endParaRPr lang="en-US" altLang="ja-JP" smtClean="0"/>
          </a:p>
          <a:p>
            <a:endParaRPr lang="en-US" altLang="ja-JP" smtClean="0"/>
          </a:p>
          <a:p>
            <a:pPr>
              <a:buFontTx/>
              <a:buNone/>
            </a:pPr>
            <a:r>
              <a:rPr lang="en-US" altLang="ja-JP" smtClean="0"/>
              <a:t>3.</a:t>
            </a:r>
            <a:r>
              <a:rPr lang="ja-JP" altLang="en-US" smtClean="0"/>
              <a:t>トレースログビュア－ </a:t>
            </a:r>
            <a:r>
              <a:rPr lang="en-US" altLang="ja-JP" smtClean="0"/>
              <a:t>: </a:t>
            </a:r>
            <a:r>
              <a:rPr lang="ja-JP" altLang="en-US" smtClean="0"/>
              <a:t>トレースログ画面表示</a:t>
            </a:r>
            <a:endParaRPr lang="en-US" altLang="ja-JP" smtClean="0"/>
          </a:p>
          <a:p>
            <a:endParaRPr lang="ja-JP" altLang="en-US" smtClean="0"/>
          </a:p>
          <a:p>
            <a:pPr>
              <a:buFontTx/>
              <a:buNone/>
            </a:pPr>
            <a:r>
              <a:rPr lang="en-US" altLang="ja-JP" smtClean="0"/>
              <a:t>4.</a:t>
            </a:r>
            <a:r>
              <a:rPr lang="ja-JP" altLang="en-US" smtClean="0"/>
              <a:t>マクロビュ－ア</a:t>
            </a:r>
            <a:r>
              <a:rPr lang="en-US" altLang="ja-JP" smtClean="0"/>
              <a:t>: </a:t>
            </a:r>
            <a:r>
              <a:rPr lang="ja-JP" altLang="en-US" smtClean="0"/>
              <a:t>マクロ画面表示</a:t>
            </a:r>
            <a:endParaRPr lang="en-US" altLang="ja-JP" smtClean="0"/>
          </a:p>
          <a:p>
            <a:endParaRPr lang="ja-JP" altLang="en-US" smtClean="0"/>
          </a:p>
          <a:p>
            <a:endParaRPr lang="ja-JP" altLang="en-US"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B95C0467-EDAC-4FC6-9661-7782D21F2567}" type="slidenum">
              <a:rPr lang="en-US" altLang="ja-JP" sz="1400" smtClean="0">
                <a:ea typeface="ＭＳ 明朝" pitchFamily="17" charset="-128"/>
              </a:rPr>
              <a:pPr eaLnBrk="1" hangingPunct="1"/>
              <a:t>39</a:t>
            </a:fld>
            <a:endParaRPr lang="en-US" altLang="ja-JP" sz="1400" smtClean="0">
              <a:ea typeface="ＭＳ 明朝" pitchFamily="17" charset="-128"/>
            </a:endParaRPr>
          </a:p>
        </p:txBody>
      </p:sp>
      <p:sp>
        <p:nvSpPr>
          <p:cNvPr id="43011" name="タイトル 1"/>
          <p:cNvSpPr>
            <a:spLocks noGrp="1"/>
          </p:cNvSpPr>
          <p:nvPr>
            <p:ph type="title"/>
          </p:nvPr>
        </p:nvSpPr>
        <p:spPr/>
        <p:txBody>
          <a:bodyPr/>
          <a:lstStyle/>
          <a:p>
            <a:r>
              <a:rPr lang="ja-JP" altLang="en-US" smtClean="0"/>
              <a:t>リソースエクスプローラ</a:t>
            </a:r>
          </a:p>
        </p:txBody>
      </p:sp>
      <p:sp>
        <p:nvSpPr>
          <p:cNvPr id="43012" name="コンテンツ プレースホルダ 2"/>
          <p:cNvSpPr>
            <a:spLocks noGrp="1"/>
          </p:cNvSpPr>
          <p:nvPr>
            <p:ph idx="1"/>
          </p:nvPr>
        </p:nvSpPr>
        <p:spPr>
          <a:xfrm>
            <a:off x="587375" y="1022350"/>
            <a:ext cx="7935913" cy="5307013"/>
          </a:xfrm>
        </p:spPr>
        <p:txBody>
          <a:bodyPr/>
          <a:lstStyle/>
          <a:p>
            <a:r>
              <a:rPr lang="ja-JP" altLang="en-US" smtClean="0"/>
              <a:t>リソース情報画面表示</a:t>
            </a:r>
            <a:endParaRPr lang="en-US" altLang="ja-JP" smtClean="0"/>
          </a:p>
          <a:p>
            <a:endParaRPr lang="en-US" altLang="ja-JP" smtClean="0"/>
          </a:p>
          <a:p>
            <a:r>
              <a:rPr lang="ja-JP" altLang="en-US" smtClean="0"/>
              <a:t>タブをクリックして変えることにより、リソースタイプ別、優先度別にリソースを見ることができる．</a:t>
            </a:r>
            <a:endParaRPr lang="en-US" altLang="ja-JP" smtClean="0"/>
          </a:p>
          <a:p>
            <a:r>
              <a:rPr lang="ja-JP" altLang="en-US" smtClean="0"/>
              <a:t>プロセッサ</a:t>
            </a:r>
            <a:r>
              <a:rPr lang="en-US" altLang="ja-JP" smtClean="0"/>
              <a:t>ID</a:t>
            </a:r>
            <a:r>
              <a:rPr lang="ja-JP" altLang="en-US" smtClean="0"/>
              <a:t>は</a:t>
            </a:r>
            <a:r>
              <a:rPr lang="en-US" altLang="ja-JP" smtClean="0"/>
              <a:t>FMP</a:t>
            </a:r>
            <a:r>
              <a:rPr lang="ja-JP" altLang="en-US" smtClean="0"/>
              <a:t>の場合だけ表示</a:t>
            </a:r>
            <a:endParaRPr lang="en-US" altLang="ja-JP" smtClean="0"/>
          </a:p>
          <a:p>
            <a:pPr>
              <a:buFontTx/>
              <a:buNone/>
            </a:pPr>
            <a:r>
              <a:rPr lang="ja-JP" altLang="en-US" smtClean="0"/>
              <a:t>　　　・リソースタイプ別　・優先度別</a:t>
            </a:r>
            <a:endParaRPr lang="en-US" altLang="ja-JP" smtClean="0"/>
          </a:p>
          <a:p>
            <a:endParaRPr lang="ja-JP" altLang="en-US" smtClean="0"/>
          </a:p>
          <a:p>
            <a:endParaRPr lang="ja-JP" altLang="en-US" smtClean="0"/>
          </a:p>
        </p:txBody>
      </p:sp>
      <p:pic>
        <p:nvPicPr>
          <p:cNvPr id="430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8225" y="3632200"/>
            <a:ext cx="1609725"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1088" y="3584575"/>
            <a:ext cx="1636712" cy="275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0D70C41B-617D-475E-B03A-C05F2589922F}" type="slidenum">
              <a:rPr lang="en-US" altLang="ja-JP" sz="1400" smtClean="0">
                <a:ea typeface="ＭＳ 明朝" pitchFamily="17" charset="-128"/>
              </a:rPr>
              <a:pPr eaLnBrk="1" hangingPunct="1"/>
              <a:t>4</a:t>
            </a:fld>
            <a:endParaRPr lang="en-US" altLang="ja-JP" sz="1400" smtClean="0">
              <a:ea typeface="ＭＳ 明朝" pitchFamily="17" charset="-128"/>
            </a:endParaRPr>
          </a:p>
        </p:txBody>
      </p:sp>
      <p:sp>
        <p:nvSpPr>
          <p:cNvPr id="7171" name="Rectangle 2"/>
          <p:cNvSpPr>
            <a:spLocks noGrp="1" noChangeArrowheads="1"/>
          </p:cNvSpPr>
          <p:nvPr>
            <p:ph type="ctrTitle" idx="4294967295"/>
          </p:nvPr>
        </p:nvSpPr>
        <p:spPr>
          <a:xfrm>
            <a:off x="581025" y="2971800"/>
            <a:ext cx="7772400" cy="1143000"/>
          </a:xfrm>
        </p:spPr>
        <p:txBody>
          <a:bodyPr/>
          <a:lstStyle/>
          <a:p>
            <a:pPr algn="ctr"/>
            <a:r>
              <a:rPr lang="ja-JP" altLang="en-US" dirty="0" smtClean="0">
                <a:latin typeface="ＭＳ ゴシック" pitchFamily="49" charset="-128"/>
              </a:rPr>
              <a:t>ファイル一覧</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40142A1A-FB31-4605-865C-40BD09E25CA1}" type="slidenum">
              <a:rPr lang="en-US" altLang="ja-JP" sz="1400" smtClean="0">
                <a:ea typeface="ＭＳ 明朝" pitchFamily="17" charset="-128"/>
              </a:rPr>
              <a:pPr eaLnBrk="1" hangingPunct="1"/>
              <a:t>40</a:t>
            </a:fld>
            <a:endParaRPr lang="en-US" altLang="ja-JP" sz="1400" smtClean="0">
              <a:ea typeface="ＭＳ 明朝" pitchFamily="17" charset="-128"/>
            </a:endParaRPr>
          </a:p>
        </p:txBody>
      </p:sp>
      <p:sp>
        <p:nvSpPr>
          <p:cNvPr id="44035" name="タイトル 1"/>
          <p:cNvSpPr>
            <a:spLocks noGrp="1"/>
          </p:cNvSpPr>
          <p:nvPr>
            <p:ph type="title"/>
          </p:nvPr>
        </p:nvSpPr>
        <p:spPr/>
        <p:txBody>
          <a:bodyPr/>
          <a:lstStyle/>
          <a:p>
            <a:pPr eaLnBrk="1" hangingPunct="1"/>
            <a:r>
              <a:rPr lang="ja-JP" altLang="en-US" smtClean="0"/>
              <a:t>リソースエクスプローラ</a:t>
            </a:r>
          </a:p>
        </p:txBody>
      </p:sp>
      <p:sp>
        <p:nvSpPr>
          <p:cNvPr id="44036" name="コンテンツ プレースホルダ 2"/>
          <p:cNvSpPr>
            <a:spLocks noGrp="1"/>
          </p:cNvSpPr>
          <p:nvPr>
            <p:ph idx="1"/>
          </p:nvPr>
        </p:nvSpPr>
        <p:spPr/>
        <p:txBody>
          <a:bodyPr/>
          <a:lstStyle/>
          <a:p>
            <a:pPr eaLnBrk="1" hangingPunct="1"/>
            <a:r>
              <a:rPr lang="ja-JP" altLang="en-US" smtClean="0"/>
              <a:t>リソース情報画面表示部で表示するタスクのチェックボックスを選択すると可視化表示部へタスク状態が表示される</a:t>
            </a:r>
          </a:p>
        </p:txBody>
      </p:sp>
      <p:pic>
        <p:nvPicPr>
          <p:cNvPr id="4403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5388" y="1962150"/>
            <a:ext cx="5854700"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8" name="正方形/長方形 7"/>
          <p:cNvSpPr>
            <a:spLocks noChangeArrowheads="1"/>
          </p:cNvSpPr>
          <p:nvPr/>
        </p:nvSpPr>
        <p:spPr bwMode="auto">
          <a:xfrm>
            <a:off x="2468563" y="2430463"/>
            <a:ext cx="828675" cy="1227137"/>
          </a:xfrm>
          <a:prstGeom prst="rect">
            <a:avLst/>
          </a:prstGeom>
          <a:noFill/>
          <a:ln w="25400" algn="ctr">
            <a:solidFill>
              <a:srgbClr val="92D050"/>
            </a:solidFill>
            <a:prstDash val="lg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lstStyle/>
          <a:p>
            <a:endParaRPr lang="ja-JP" altLang="en-US"/>
          </a:p>
        </p:txBody>
      </p:sp>
      <p:sp>
        <p:nvSpPr>
          <p:cNvPr id="44039" name="テキスト ボックス 8"/>
          <p:cNvSpPr txBox="1">
            <a:spLocks noChangeArrowheads="1"/>
          </p:cNvSpPr>
          <p:nvPr/>
        </p:nvSpPr>
        <p:spPr bwMode="auto">
          <a:xfrm>
            <a:off x="717550" y="2933700"/>
            <a:ext cx="2008188" cy="534988"/>
          </a:xfrm>
          <a:prstGeom prst="rect">
            <a:avLst/>
          </a:prstGeom>
          <a:solidFill>
            <a:schemeClr val="bg1"/>
          </a:solidFill>
          <a:ln w="15875">
            <a:solidFill>
              <a:srgbClr val="92D050"/>
            </a:solidFill>
            <a:miter lim="800000"/>
            <a:headEnd/>
            <a:tailEnd/>
          </a:ln>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600"/>
              <a:t>チェックボックスをクリックする</a:t>
            </a:r>
            <a:endParaRPr lang="en-US" altLang="ja-JP" sz="1600"/>
          </a:p>
        </p:txBody>
      </p:sp>
      <p:sp>
        <p:nvSpPr>
          <p:cNvPr id="44040" name="正方形/長方形 9"/>
          <p:cNvSpPr>
            <a:spLocks noChangeArrowheads="1"/>
          </p:cNvSpPr>
          <p:nvPr/>
        </p:nvSpPr>
        <p:spPr bwMode="auto">
          <a:xfrm>
            <a:off x="2457450" y="5159375"/>
            <a:ext cx="4244975" cy="1119188"/>
          </a:xfrm>
          <a:prstGeom prst="rect">
            <a:avLst/>
          </a:prstGeom>
          <a:noFill/>
          <a:ln w="25400" algn="ctr">
            <a:solidFill>
              <a:srgbClr val="FF0000"/>
            </a:solidFill>
            <a:prstDash val="lg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lstStyle/>
          <a:p>
            <a:endParaRPr lang="ja-JP" altLang="en-US"/>
          </a:p>
        </p:txBody>
      </p:sp>
      <p:sp>
        <p:nvSpPr>
          <p:cNvPr id="44041" name="テキスト ボックス 10"/>
          <p:cNvSpPr txBox="1">
            <a:spLocks noChangeArrowheads="1"/>
          </p:cNvSpPr>
          <p:nvPr/>
        </p:nvSpPr>
        <p:spPr bwMode="auto">
          <a:xfrm>
            <a:off x="4467225" y="3856038"/>
            <a:ext cx="2008188" cy="1200150"/>
          </a:xfrm>
          <a:prstGeom prst="rect">
            <a:avLst/>
          </a:prstGeom>
          <a:solidFill>
            <a:schemeClr val="bg1"/>
          </a:solidFill>
          <a:ln w="15875">
            <a:solidFill>
              <a:srgbClr val="FF0000"/>
            </a:solidFill>
            <a:miter lim="800000"/>
            <a:headEnd/>
            <a:tailEnd/>
          </a:ln>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600"/>
              <a:t>リソース一覧画面のチェックボックスにチェックされているタスクのみ表示</a:t>
            </a:r>
            <a:endParaRPr lang="en-US" altLang="ja-JP" sz="1600"/>
          </a:p>
        </p:txBody>
      </p:sp>
      <p:sp>
        <p:nvSpPr>
          <p:cNvPr id="44042" name="正方形/長方形 9"/>
          <p:cNvSpPr>
            <a:spLocks noChangeArrowheads="1"/>
          </p:cNvSpPr>
          <p:nvPr/>
        </p:nvSpPr>
        <p:spPr bwMode="auto">
          <a:xfrm>
            <a:off x="3330575" y="2466975"/>
            <a:ext cx="3338513" cy="1216025"/>
          </a:xfrm>
          <a:prstGeom prst="rect">
            <a:avLst/>
          </a:prstGeom>
          <a:noFill/>
          <a:ln w="25400" algn="ctr">
            <a:solidFill>
              <a:srgbClr val="FF0000"/>
            </a:solidFill>
            <a:prstDash val="lg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lstStyle/>
          <a:p>
            <a:endParaRPr lang="ja-JP" altLang="en-US"/>
          </a:p>
        </p:txBody>
      </p:sp>
      <p:sp>
        <p:nvSpPr>
          <p:cNvPr id="44043" name="正方形/長方形 9"/>
          <p:cNvSpPr>
            <a:spLocks noChangeArrowheads="1"/>
          </p:cNvSpPr>
          <p:nvPr/>
        </p:nvSpPr>
        <p:spPr bwMode="auto">
          <a:xfrm flipV="1">
            <a:off x="6719888" y="2314575"/>
            <a:ext cx="1603375" cy="3951288"/>
          </a:xfrm>
          <a:prstGeom prst="rect">
            <a:avLst/>
          </a:prstGeom>
          <a:noFill/>
          <a:ln w="25400" algn="ctr">
            <a:solidFill>
              <a:srgbClr val="FF0000"/>
            </a:solidFill>
            <a:prstDash val="lg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lstStyle/>
          <a:p>
            <a:endParaRPr lang="ja-JP"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582469E0-A1D7-4815-AA7E-790E9958D8A0}" type="slidenum">
              <a:rPr lang="en-US" altLang="ja-JP" sz="1400" smtClean="0">
                <a:ea typeface="ＭＳ 明朝" pitchFamily="17" charset="-128"/>
              </a:rPr>
              <a:pPr eaLnBrk="1" hangingPunct="1"/>
              <a:t>41</a:t>
            </a:fld>
            <a:endParaRPr lang="en-US" altLang="ja-JP" sz="1400" smtClean="0">
              <a:ea typeface="ＭＳ 明朝" pitchFamily="17" charset="-128"/>
            </a:endParaRPr>
          </a:p>
        </p:txBody>
      </p:sp>
      <p:sp>
        <p:nvSpPr>
          <p:cNvPr id="45059" name="タイトル 1"/>
          <p:cNvSpPr>
            <a:spLocks noGrp="1"/>
          </p:cNvSpPr>
          <p:nvPr>
            <p:ph type="title"/>
          </p:nvPr>
        </p:nvSpPr>
        <p:spPr/>
        <p:txBody>
          <a:bodyPr/>
          <a:lstStyle/>
          <a:p>
            <a:r>
              <a:rPr lang="en-US" altLang="ja-JP" smtClean="0"/>
              <a:t>TLV</a:t>
            </a:r>
            <a:r>
              <a:rPr lang="ja-JP" altLang="en-US" smtClean="0"/>
              <a:t>の各情報表示画面</a:t>
            </a:r>
          </a:p>
        </p:txBody>
      </p:sp>
      <p:sp>
        <p:nvSpPr>
          <p:cNvPr id="45060" name="コンテンツ プレースホルダ 2"/>
          <p:cNvSpPr>
            <a:spLocks noGrp="1"/>
          </p:cNvSpPr>
          <p:nvPr>
            <p:ph idx="1"/>
          </p:nvPr>
        </p:nvSpPr>
        <p:spPr/>
        <p:txBody>
          <a:bodyPr/>
          <a:lstStyle/>
          <a:p>
            <a:pPr>
              <a:buFontTx/>
              <a:buNone/>
            </a:pPr>
            <a:r>
              <a:rPr lang="en-US" altLang="ja-JP" smtClean="0"/>
              <a:t>1.</a:t>
            </a:r>
            <a:r>
              <a:rPr lang="ja-JP" altLang="en-US" smtClean="0"/>
              <a:t>リソースエクスプローラ </a:t>
            </a:r>
            <a:r>
              <a:rPr lang="en-US" altLang="ja-JP" smtClean="0"/>
              <a:t>: </a:t>
            </a:r>
            <a:r>
              <a:rPr lang="ja-JP" altLang="en-US" smtClean="0"/>
              <a:t>リソース情報画面表示</a:t>
            </a:r>
            <a:endParaRPr lang="en-US" altLang="ja-JP" smtClean="0"/>
          </a:p>
          <a:p>
            <a:endParaRPr lang="en-US" altLang="ja-JP" smtClean="0"/>
          </a:p>
          <a:p>
            <a:pPr>
              <a:buFontTx/>
              <a:buNone/>
            </a:pPr>
            <a:r>
              <a:rPr lang="en-US" altLang="ja-JP" smtClean="0">
                <a:solidFill>
                  <a:schemeClr val="accent2"/>
                </a:solidFill>
              </a:rPr>
              <a:t>2.</a:t>
            </a:r>
            <a:r>
              <a:rPr lang="ja-JP" altLang="en-US" smtClean="0">
                <a:solidFill>
                  <a:schemeClr val="accent2"/>
                </a:solidFill>
              </a:rPr>
              <a:t>可視化ルールエクスプローラ </a:t>
            </a:r>
            <a:r>
              <a:rPr lang="en-US" altLang="ja-JP" smtClean="0">
                <a:solidFill>
                  <a:schemeClr val="accent2"/>
                </a:solidFill>
              </a:rPr>
              <a:t>: </a:t>
            </a:r>
            <a:r>
              <a:rPr lang="ja-JP" altLang="en-US" smtClean="0">
                <a:solidFill>
                  <a:schemeClr val="accent2"/>
                </a:solidFill>
              </a:rPr>
              <a:t>可視化情報画面表示</a:t>
            </a:r>
            <a:endParaRPr lang="en-US" altLang="ja-JP" smtClean="0">
              <a:solidFill>
                <a:schemeClr val="accent2"/>
              </a:solidFill>
            </a:endParaRPr>
          </a:p>
          <a:p>
            <a:endParaRPr lang="en-US" altLang="ja-JP" smtClean="0"/>
          </a:p>
          <a:p>
            <a:pPr>
              <a:buFontTx/>
              <a:buNone/>
            </a:pPr>
            <a:r>
              <a:rPr lang="en-US" altLang="ja-JP" smtClean="0"/>
              <a:t>3.</a:t>
            </a:r>
            <a:r>
              <a:rPr lang="ja-JP" altLang="en-US" smtClean="0"/>
              <a:t>トレースログビュア－ </a:t>
            </a:r>
            <a:r>
              <a:rPr lang="en-US" altLang="ja-JP" smtClean="0"/>
              <a:t>: </a:t>
            </a:r>
            <a:r>
              <a:rPr lang="ja-JP" altLang="en-US" smtClean="0"/>
              <a:t>トレースログ画面表示</a:t>
            </a:r>
            <a:endParaRPr lang="en-US" altLang="ja-JP" smtClean="0"/>
          </a:p>
          <a:p>
            <a:endParaRPr lang="ja-JP" altLang="en-US" smtClean="0"/>
          </a:p>
          <a:p>
            <a:pPr>
              <a:buFontTx/>
              <a:buNone/>
            </a:pPr>
            <a:r>
              <a:rPr lang="en-US" altLang="ja-JP" smtClean="0"/>
              <a:t>4.</a:t>
            </a:r>
            <a:r>
              <a:rPr lang="ja-JP" altLang="en-US" smtClean="0"/>
              <a:t>マクロビュ－ア</a:t>
            </a:r>
            <a:r>
              <a:rPr lang="en-US" altLang="ja-JP" smtClean="0"/>
              <a:t>: </a:t>
            </a:r>
            <a:r>
              <a:rPr lang="ja-JP" altLang="en-US" smtClean="0"/>
              <a:t>マクロ画面表示</a:t>
            </a:r>
            <a:endParaRPr lang="en-US" altLang="ja-JP" smtClean="0"/>
          </a:p>
          <a:p>
            <a:endParaRPr lang="ja-JP" altLang="en-US" smtClean="0"/>
          </a:p>
          <a:p>
            <a:endParaRPr lang="ja-JP" altLang="en-US" smtClean="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E34A7E69-7D8C-4181-8CCC-4934FB41F997}" type="slidenum">
              <a:rPr lang="en-US" altLang="ja-JP" sz="1400" smtClean="0">
                <a:ea typeface="ＭＳ 明朝" pitchFamily="17" charset="-128"/>
              </a:rPr>
              <a:pPr eaLnBrk="1" hangingPunct="1"/>
              <a:t>42</a:t>
            </a:fld>
            <a:endParaRPr lang="en-US" altLang="ja-JP" sz="1400" smtClean="0">
              <a:ea typeface="ＭＳ 明朝" pitchFamily="17" charset="-128"/>
            </a:endParaRPr>
          </a:p>
        </p:txBody>
      </p:sp>
      <p:sp>
        <p:nvSpPr>
          <p:cNvPr id="46083" name="タイトル 1"/>
          <p:cNvSpPr>
            <a:spLocks noGrp="1"/>
          </p:cNvSpPr>
          <p:nvPr>
            <p:ph type="title"/>
          </p:nvPr>
        </p:nvSpPr>
        <p:spPr/>
        <p:txBody>
          <a:bodyPr/>
          <a:lstStyle/>
          <a:p>
            <a:pPr marL="342900" indent="-342900"/>
            <a:r>
              <a:rPr lang="ja-JP" altLang="en-US" smtClean="0"/>
              <a:t>可視化ルールエクスプローラ</a:t>
            </a:r>
          </a:p>
        </p:txBody>
      </p:sp>
      <p:pic>
        <p:nvPicPr>
          <p:cNvPr id="46084" name="コンテンツ プレースホルダ 6" descr="tlv15.JPG"/>
          <p:cNvPicPr>
            <a:picLocks noGrp="1" noChangeAspect="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704975" y="2052638"/>
            <a:ext cx="1924050" cy="3248025"/>
          </a:xfrm>
        </p:spPr>
      </p:pic>
      <p:sp>
        <p:nvSpPr>
          <p:cNvPr id="46085" name="コンテンツ プレースホルダ 5"/>
          <p:cNvSpPr>
            <a:spLocks noGrp="1"/>
          </p:cNvSpPr>
          <p:nvPr>
            <p:ph sz="half" idx="2"/>
          </p:nvPr>
        </p:nvSpPr>
        <p:spPr/>
        <p:txBody>
          <a:bodyPr/>
          <a:lstStyle/>
          <a:p>
            <a:r>
              <a:rPr lang="ja-JP" altLang="en-US" smtClean="0"/>
              <a:t>可視化情報画面表示</a:t>
            </a:r>
            <a:endParaRPr lang="en-US" altLang="ja-JP" smtClean="0"/>
          </a:p>
          <a:p>
            <a:endParaRPr lang="en-US" altLang="ja-JP" smtClean="0"/>
          </a:p>
          <a:p>
            <a:r>
              <a:rPr lang="ja-JP" altLang="en-US" smtClean="0"/>
              <a:t>チェックボックスにチェックされている属性のみ表示．</a:t>
            </a:r>
          </a:p>
          <a:p>
            <a:endParaRPr lang="ja-JP" altLang="en-US" smtClean="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4ED83C4C-5C1A-44D0-8758-F6B185F75D89}" type="slidenum">
              <a:rPr lang="en-US" altLang="ja-JP" sz="1400" smtClean="0">
                <a:ea typeface="ＭＳ 明朝" pitchFamily="17" charset="-128"/>
              </a:rPr>
              <a:pPr eaLnBrk="1" hangingPunct="1"/>
              <a:t>43</a:t>
            </a:fld>
            <a:endParaRPr lang="en-US" altLang="ja-JP" sz="1400" smtClean="0">
              <a:ea typeface="ＭＳ 明朝" pitchFamily="17" charset="-128"/>
            </a:endParaRPr>
          </a:p>
        </p:txBody>
      </p:sp>
      <p:sp>
        <p:nvSpPr>
          <p:cNvPr id="47107" name="タイトル 1"/>
          <p:cNvSpPr>
            <a:spLocks noGrp="1"/>
          </p:cNvSpPr>
          <p:nvPr>
            <p:ph type="title"/>
          </p:nvPr>
        </p:nvSpPr>
        <p:spPr/>
        <p:txBody>
          <a:bodyPr/>
          <a:lstStyle/>
          <a:p>
            <a:r>
              <a:rPr lang="en-US" altLang="ja-JP" smtClean="0"/>
              <a:t>TLV</a:t>
            </a:r>
            <a:r>
              <a:rPr lang="ja-JP" altLang="en-US" smtClean="0"/>
              <a:t>の各情報表示画面</a:t>
            </a:r>
          </a:p>
        </p:txBody>
      </p:sp>
      <p:sp>
        <p:nvSpPr>
          <p:cNvPr id="47108" name="コンテンツ プレースホルダ 2"/>
          <p:cNvSpPr>
            <a:spLocks noGrp="1"/>
          </p:cNvSpPr>
          <p:nvPr>
            <p:ph idx="1"/>
          </p:nvPr>
        </p:nvSpPr>
        <p:spPr/>
        <p:txBody>
          <a:bodyPr/>
          <a:lstStyle/>
          <a:p>
            <a:pPr>
              <a:buFontTx/>
              <a:buNone/>
            </a:pPr>
            <a:r>
              <a:rPr lang="en-US" altLang="ja-JP" smtClean="0"/>
              <a:t>1.</a:t>
            </a:r>
            <a:r>
              <a:rPr lang="ja-JP" altLang="en-US" smtClean="0"/>
              <a:t>リソースエクスプローラ </a:t>
            </a:r>
            <a:r>
              <a:rPr lang="en-US" altLang="ja-JP" smtClean="0"/>
              <a:t>: </a:t>
            </a:r>
            <a:r>
              <a:rPr lang="ja-JP" altLang="en-US" smtClean="0"/>
              <a:t>リソース情報画面表示</a:t>
            </a:r>
            <a:endParaRPr lang="en-US" altLang="ja-JP" smtClean="0"/>
          </a:p>
          <a:p>
            <a:endParaRPr lang="en-US" altLang="ja-JP" smtClean="0"/>
          </a:p>
          <a:p>
            <a:pPr>
              <a:buFontTx/>
              <a:buNone/>
            </a:pPr>
            <a:r>
              <a:rPr lang="en-US" altLang="ja-JP" smtClean="0"/>
              <a:t>2.</a:t>
            </a:r>
            <a:r>
              <a:rPr lang="ja-JP" altLang="en-US" smtClean="0"/>
              <a:t>可視化ルールエクスプローラ </a:t>
            </a:r>
            <a:r>
              <a:rPr lang="en-US" altLang="ja-JP" smtClean="0"/>
              <a:t>: </a:t>
            </a:r>
            <a:r>
              <a:rPr lang="ja-JP" altLang="en-US" smtClean="0"/>
              <a:t>可視化情報画面表示</a:t>
            </a:r>
            <a:endParaRPr lang="en-US" altLang="ja-JP" smtClean="0"/>
          </a:p>
          <a:p>
            <a:endParaRPr lang="en-US" altLang="ja-JP" smtClean="0"/>
          </a:p>
          <a:p>
            <a:pPr>
              <a:buFontTx/>
              <a:buNone/>
            </a:pPr>
            <a:r>
              <a:rPr lang="en-US" altLang="ja-JP" smtClean="0">
                <a:solidFill>
                  <a:schemeClr val="accent2"/>
                </a:solidFill>
              </a:rPr>
              <a:t>3.</a:t>
            </a:r>
            <a:r>
              <a:rPr lang="ja-JP" altLang="en-US" smtClean="0">
                <a:solidFill>
                  <a:schemeClr val="accent2"/>
                </a:solidFill>
              </a:rPr>
              <a:t>トレースログビュア－ </a:t>
            </a:r>
            <a:r>
              <a:rPr lang="en-US" altLang="ja-JP" smtClean="0">
                <a:solidFill>
                  <a:schemeClr val="accent2"/>
                </a:solidFill>
              </a:rPr>
              <a:t>: </a:t>
            </a:r>
            <a:r>
              <a:rPr lang="ja-JP" altLang="en-US" smtClean="0">
                <a:solidFill>
                  <a:schemeClr val="accent2"/>
                </a:solidFill>
              </a:rPr>
              <a:t>トレースログ画面表示</a:t>
            </a:r>
            <a:endParaRPr lang="en-US" altLang="ja-JP" smtClean="0">
              <a:solidFill>
                <a:schemeClr val="accent2"/>
              </a:solidFill>
            </a:endParaRPr>
          </a:p>
          <a:p>
            <a:endParaRPr lang="ja-JP" altLang="en-US" smtClean="0"/>
          </a:p>
          <a:p>
            <a:pPr>
              <a:buFontTx/>
              <a:buNone/>
            </a:pPr>
            <a:r>
              <a:rPr lang="en-US" altLang="ja-JP" smtClean="0"/>
              <a:t>4.</a:t>
            </a:r>
            <a:r>
              <a:rPr lang="ja-JP" altLang="en-US" smtClean="0"/>
              <a:t>マクロビュ－ア</a:t>
            </a:r>
            <a:r>
              <a:rPr lang="en-US" altLang="ja-JP" smtClean="0"/>
              <a:t>: </a:t>
            </a:r>
            <a:r>
              <a:rPr lang="ja-JP" altLang="en-US" smtClean="0"/>
              <a:t>マクロ画面表示</a:t>
            </a:r>
            <a:endParaRPr lang="en-US" altLang="ja-JP" smtClean="0"/>
          </a:p>
          <a:p>
            <a:endParaRPr lang="ja-JP" altLang="en-US" smtClean="0"/>
          </a:p>
          <a:p>
            <a:endParaRPr lang="ja-JP" altLang="en-US"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8AD12F00-6A9A-45B2-99CF-32E06F75B914}" type="slidenum">
              <a:rPr lang="en-US" altLang="ja-JP" sz="1400" smtClean="0">
                <a:ea typeface="ＭＳ 明朝" pitchFamily="17" charset="-128"/>
              </a:rPr>
              <a:pPr eaLnBrk="1" hangingPunct="1"/>
              <a:t>44</a:t>
            </a:fld>
            <a:endParaRPr lang="en-US" altLang="ja-JP" sz="1400" smtClean="0">
              <a:ea typeface="ＭＳ 明朝" pitchFamily="17" charset="-128"/>
            </a:endParaRPr>
          </a:p>
        </p:txBody>
      </p:sp>
      <p:sp>
        <p:nvSpPr>
          <p:cNvPr id="48131" name="タイトル 1"/>
          <p:cNvSpPr>
            <a:spLocks noGrp="1"/>
          </p:cNvSpPr>
          <p:nvPr>
            <p:ph type="title"/>
          </p:nvPr>
        </p:nvSpPr>
        <p:spPr/>
        <p:txBody>
          <a:bodyPr/>
          <a:lstStyle/>
          <a:p>
            <a:pPr marL="342900" indent="-342900"/>
            <a:r>
              <a:rPr lang="ja-JP" altLang="en-US" smtClean="0"/>
              <a:t>トレースログビュ－ア</a:t>
            </a:r>
            <a:endParaRPr lang="en-US" altLang="ja-JP" smtClean="0"/>
          </a:p>
        </p:txBody>
      </p:sp>
      <p:pic>
        <p:nvPicPr>
          <p:cNvPr id="48132" name="コンテンツ プレースホルダ 6" descr="tlv16.JPG"/>
          <p:cNvPicPr>
            <a:picLocks noGrp="1" noChangeAspect="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574800" y="1022350"/>
            <a:ext cx="2184400" cy="5307013"/>
          </a:xfrm>
        </p:spPr>
      </p:pic>
      <p:sp>
        <p:nvSpPr>
          <p:cNvPr id="48133" name="コンテンツ プレースホルダ 5"/>
          <p:cNvSpPr>
            <a:spLocks noGrp="1"/>
          </p:cNvSpPr>
          <p:nvPr>
            <p:ph sz="half" idx="2"/>
          </p:nvPr>
        </p:nvSpPr>
        <p:spPr>
          <a:xfrm>
            <a:off x="4724400" y="1022350"/>
            <a:ext cx="3949700" cy="5307013"/>
          </a:xfrm>
        </p:spPr>
        <p:txBody>
          <a:bodyPr/>
          <a:lstStyle/>
          <a:p>
            <a:r>
              <a:rPr lang="ja-JP" altLang="en-US" smtClean="0"/>
              <a:t>トレースログ画面表示</a:t>
            </a:r>
            <a:endParaRPr lang="en-US" altLang="ja-JP" smtClean="0"/>
          </a:p>
          <a:p>
            <a:endParaRPr lang="en-US" altLang="ja-JP" smtClean="0"/>
          </a:p>
          <a:p>
            <a:r>
              <a:rPr lang="ja-JP" altLang="en-US" smtClean="0"/>
              <a:t>ソート</a:t>
            </a:r>
            <a:endParaRPr lang="en-US" altLang="ja-JP" smtClean="0"/>
          </a:p>
          <a:p>
            <a:pPr>
              <a:buFontTx/>
              <a:buNone/>
            </a:pPr>
            <a:r>
              <a:rPr lang="ja-JP" altLang="en-US" smtClean="0"/>
              <a:t>  時間、リソース、イベントなどのタイトル部分をクリックするとソート可能．</a:t>
            </a:r>
            <a:endParaRPr lang="en-US" altLang="ja-JP" smtClean="0"/>
          </a:p>
          <a:p>
            <a:r>
              <a:rPr lang="ja-JP" altLang="en-US" smtClean="0"/>
              <a:t>左ダブルクリックで、クリックしたところにマーカが移動．</a:t>
            </a:r>
            <a:endParaRPr lang="en-US" altLang="ja-JP" smtClean="0"/>
          </a:p>
          <a:p>
            <a:endParaRPr lang="en-US" altLang="ja-JP" smtClean="0"/>
          </a:p>
          <a:p>
            <a:endParaRPr lang="ja-JP" altLang="en-US" smtClean="0"/>
          </a:p>
          <a:p>
            <a:endParaRPr lang="ja-JP" altLang="en-US" smtClean="0"/>
          </a:p>
        </p:txBody>
      </p:sp>
      <p:sp>
        <p:nvSpPr>
          <p:cNvPr id="48134" name="正方形/長方形 6"/>
          <p:cNvSpPr>
            <a:spLocks noChangeArrowheads="1"/>
          </p:cNvSpPr>
          <p:nvPr/>
        </p:nvSpPr>
        <p:spPr bwMode="auto">
          <a:xfrm>
            <a:off x="1693863" y="1123950"/>
            <a:ext cx="1971675" cy="134938"/>
          </a:xfrm>
          <a:prstGeom prst="rect">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E6AD9681-C551-4662-A550-629803682A6B}" type="slidenum">
              <a:rPr lang="en-US" altLang="ja-JP" sz="1400" smtClean="0">
                <a:ea typeface="ＭＳ 明朝" pitchFamily="17" charset="-128"/>
              </a:rPr>
              <a:pPr eaLnBrk="1" hangingPunct="1"/>
              <a:t>45</a:t>
            </a:fld>
            <a:endParaRPr lang="en-US" altLang="ja-JP" sz="1400" smtClean="0">
              <a:ea typeface="ＭＳ 明朝" pitchFamily="17" charset="-128"/>
            </a:endParaRPr>
          </a:p>
        </p:txBody>
      </p:sp>
      <p:sp>
        <p:nvSpPr>
          <p:cNvPr id="49155" name="タイトル 1"/>
          <p:cNvSpPr>
            <a:spLocks noGrp="1"/>
          </p:cNvSpPr>
          <p:nvPr>
            <p:ph type="title"/>
          </p:nvPr>
        </p:nvSpPr>
        <p:spPr/>
        <p:txBody>
          <a:bodyPr/>
          <a:lstStyle/>
          <a:p>
            <a:r>
              <a:rPr lang="ja-JP" altLang="en-US" smtClean="0"/>
              <a:t>トレースログビュ－ア</a:t>
            </a:r>
            <a:endParaRPr lang="en-US" altLang="ja-JP" smtClean="0"/>
          </a:p>
        </p:txBody>
      </p:sp>
      <p:pic>
        <p:nvPicPr>
          <p:cNvPr id="49156" name="コンテンツ プレースホルダ 18" descr="tlv21.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109663" y="1022350"/>
            <a:ext cx="7077075" cy="5307013"/>
          </a:xfrm>
        </p:spPr>
      </p:pic>
      <p:sp>
        <p:nvSpPr>
          <p:cNvPr id="49157" name="正方形/長方形 19"/>
          <p:cNvSpPr>
            <a:spLocks noChangeArrowheads="1"/>
          </p:cNvSpPr>
          <p:nvPr/>
        </p:nvSpPr>
        <p:spPr bwMode="auto">
          <a:xfrm>
            <a:off x="1076325" y="6199188"/>
            <a:ext cx="3001963" cy="161925"/>
          </a:xfrm>
          <a:prstGeom prst="rect">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49158" name="四角形吹き出し 25"/>
          <p:cNvSpPr>
            <a:spLocks noChangeArrowheads="1"/>
          </p:cNvSpPr>
          <p:nvPr/>
        </p:nvSpPr>
        <p:spPr bwMode="auto">
          <a:xfrm>
            <a:off x="212725" y="3170238"/>
            <a:ext cx="2474913" cy="2192337"/>
          </a:xfrm>
          <a:prstGeom prst="wedgeRectCallout">
            <a:avLst>
              <a:gd name="adj1" fmla="val -12898"/>
              <a:gd name="adj2" fmla="val 89208"/>
            </a:avLst>
          </a:prstGeom>
          <a:solidFill>
            <a:schemeClr val="bg1"/>
          </a:solidFill>
          <a:ln w="19050" algn="ctr">
            <a:solidFill>
              <a:srgbClr val="FF0000"/>
            </a:solidFill>
            <a:round/>
            <a:headEnd/>
            <a:tailEnd type="triangle" w="med" len="med"/>
          </a:ln>
        </p:spPr>
        <p:txBody>
          <a:bodyPr wrap="none" lIns="90000" tIns="46800" rIns="90000" bIns="46800">
            <a:spAutoFit/>
          </a:bodyPr>
          <a:lstStyle/>
          <a:p>
            <a:endParaRPr lang="ja-JP" altLang="en-US"/>
          </a:p>
        </p:txBody>
      </p:sp>
      <p:sp>
        <p:nvSpPr>
          <p:cNvPr id="49159" name="テキスト ボックス 10"/>
          <p:cNvSpPr txBox="1">
            <a:spLocks noChangeArrowheads="1"/>
          </p:cNvSpPr>
          <p:nvPr/>
        </p:nvSpPr>
        <p:spPr bwMode="auto">
          <a:xfrm>
            <a:off x="239713" y="3405188"/>
            <a:ext cx="245745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マウスをトレースログビュア－の上に持っていくと、</a:t>
            </a:r>
            <a:r>
              <a:rPr lang="en-US" altLang="ja-JP"/>
              <a:t>TLV</a:t>
            </a:r>
            <a:r>
              <a:rPr lang="ja-JP" altLang="en-US"/>
              <a:t>の下段に使用可能な操作が表示される．</a:t>
            </a:r>
          </a:p>
        </p:txBody>
      </p:sp>
      <p:sp>
        <p:nvSpPr>
          <p:cNvPr id="49160" name="四角形吹き出し 25"/>
          <p:cNvSpPr>
            <a:spLocks noChangeArrowheads="1"/>
          </p:cNvSpPr>
          <p:nvPr/>
        </p:nvSpPr>
        <p:spPr bwMode="auto">
          <a:xfrm>
            <a:off x="3544888" y="3105150"/>
            <a:ext cx="2474912" cy="2192338"/>
          </a:xfrm>
          <a:prstGeom prst="wedgeRectCallout">
            <a:avLst>
              <a:gd name="adj1" fmla="val 56417"/>
              <a:gd name="adj2" fmla="val -3810"/>
            </a:avLst>
          </a:prstGeom>
          <a:solidFill>
            <a:schemeClr val="bg1"/>
          </a:solidFill>
          <a:ln w="19050" algn="ctr">
            <a:solidFill>
              <a:srgbClr val="FFFF00"/>
            </a:solidFill>
            <a:round/>
            <a:headEnd/>
            <a:tailEnd type="triangle" w="med" len="med"/>
          </a:ln>
        </p:spPr>
        <p:txBody>
          <a:bodyPr wrap="none" lIns="90000" tIns="46800" rIns="90000" bIns="46800">
            <a:spAutoFit/>
          </a:bodyPr>
          <a:lstStyle/>
          <a:p>
            <a:endParaRPr lang="ja-JP" altLang="en-US"/>
          </a:p>
        </p:txBody>
      </p:sp>
      <p:sp>
        <p:nvSpPr>
          <p:cNvPr id="49161" name="テキスト ボックス 10"/>
          <p:cNvSpPr txBox="1">
            <a:spLocks noChangeArrowheads="1"/>
          </p:cNvSpPr>
          <p:nvPr/>
        </p:nvSpPr>
        <p:spPr bwMode="auto">
          <a:xfrm>
            <a:off x="3571875" y="3340100"/>
            <a:ext cx="245745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a:t>Ctrl+</a:t>
            </a:r>
            <a:r>
              <a:rPr lang="ja-JP" altLang="en-US"/>
              <a:t>ホイールで、文字サイズ変更可能．</a:t>
            </a:r>
            <a:endParaRPr lang="en-US" altLang="ja-JP"/>
          </a:p>
          <a:p>
            <a:pPr eaLnBrk="1" hangingPunct="1"/>
            <a:r>
              <a:rPr lang="en-US" altLang="ja-JP"/>
              <a:t>Ctrl+c</a:t>
            </a:r>
            <a:r>
              <a:rPr lang="ja-JP" altLang="en-US"/>
              <a:t>で、クリップボードへコピー可能．</a:t>
            </a:r>
            <a:endParaRPr lang="en-US" altLang="ja-JP"/>
          </a:p>
        </p:txBody>
      </p:sp>
      <p:sp>
        <p:nvSpPr>
          <p:cNvPr id="49162" name="正方形/長方形 16"/>
          <p:cNvSpPr>
            <a:spLocks noChangeArrowheads="1"/>
          </p:cNvSpPr>
          <p:nvPr/>
        </p:nvSpPr>
        <p:spPr bwMode="auto">
          <a:xfrm>
            <a:off x="6199188" y="1400175"/>
            <a:ext cx="1973262" cy="4806950"/>
          </a:xfrm>
          <a:prstGeom prst="rect">
            <a:avLst/>
          </a:prstGeom>
          <a:noFill/>
          <a:ln w="28575" algn="ctr">
            <a:solidFill>
              <a:srgbClr val="FFFF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49163" name="正方形/長方形 17"/>
          <p:cNvSpPr>
            <a:spLocks noChangeArrowheads="1"/>
          </p:cNvSpPr>
          <p:nvPr/>
        </p:nvSpPr>
        <p:spPr bwMode="auto">
          <a:xfrm>
            <a:off x="6700838" y="2986088"/>
            <a:ext cx="679450" cy="598487"/>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49164" name="四角形吹き出し 5"/>
          <p:cNvSpPr>
            <a:spLocks noChangeArrowheads="1"/>
          </p:cNvSpPr>
          <p:nvPr/>
        </p:nvSpPr>
        <p:spPr bwMode="auto">
          <a:xfrm>
            <a:off x="4654550" y="909638"/>
            <a:ext cx="1997075" cy="1660525"/>
          </a:xfrm>
          <a:prstGeom prst="wedgeRectCallout">
            <a:avLst>
              <a:gd name="adj1" fmla="val 66949"/>
              <a:gd name="adj2" fmla="val 76213"/>
            </a:avLst>
          </a:prstGeom>
          <a:solidFill>
            <a:schemeClr val="bg1"/>
          </a:solidFill>
          <a:ln w="19050" algn="ctr">
            <a:solidFill>
              <a:srgbClr val="00B050"/>
            </a:solidFill>
            <a:round/>
            <a:headEnd/>
            <a:tailEnd type="triangle" w="med" len="med"/>
          </a:ln>
        </p:spPr>
        <p:txBody>
          <a:bodyPr wrap="none" lIns="90000" tIns="46800" rIns="90000" bIns="46800">
            <a:spAutoFit/>
          </a:bodyPr>
          <a:lstStyle/>
          <a:p>
            <a:endParaRPr lang="ja-JP" altLang="en-US"/>
          </a:p>
        </p:txBody>
      </p:sp>
      <p:sp>
        <p:nvSpPr>
          <p:cNvPr id="49165" name="テキスト ボックス 10"/>
          <p:cNvSpPr txBox="1">
            <a:spLocks noChangeArrowheads="1"/>
          </p:cNvSpPr>
          <p:nvPr/>
        </p:nvSpPr>
        <p:spPr bwMode="auto">
          <a:xfrm>
            <a:off x="4664075" y="1196975"/>
            <a:ext cx="1970088" cy="103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右クリック</a:t>
            </a:r>
            <a:endParaRPr lang="en-US" altLang="ja-JP"/>
          </a:p>
          <a:p>
            <a:pPr eaLnBrk="1" hangingPunct="1"/>
            <a:r>
              <a:rPr lang="ja-JP" altLang="en-US"/>
              <a:t>すると</a:t>
            </a:r>
            <a:endParaRPr lang="en-US" altLang="ja-JP"/>
          </a:p>
          <a:p>
            <a:pPr eaLnBrk="1" hangingPunct="1"/>
            <a:r>
              <a:rPr lang="ja-JP" altLang="en-US"/>
              <a:t>メニューが出る．</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C5697492-338B-4816-B021-29E63890CB48}" type="slidenum">
              <a:rPr lang="en-US" altLang="ja-JP" sz="1400" smtClean="0">
                <a:ea typeface="ＭＳ 明朝" pitchFamily="17" charset="-128"/>
              </a:rPr>
              <a:pPr eaLnBrk="1" hangingPunct="1"/>
              <a:t>46</a:t>
            </a:fld>
            <a:endParaRPr lang="en-US" altLang="ja-JP" sz="1400" smtClean="0">
              <a:ea typeface="ＭＳ 明朝" pitchFamily="17" charset="-128"/>
            </a:endParaRPr>
          </a:p>
        </p:txBody>
      </p:sp>
      <p:sp>
        <p:nvSpPr>
          <p:cNvPr id="50179" name="タイトル 1"/>
          <p:cNvSpPr>
            <a:spLocks noGrp="1"/>
          </p:cNvSpPr>
          <p:nvPr>
            <p:ph type="title"/>
          </p:nvPr>
        </p:nvSpPr>
        <p:spPr/>
        <p:txBody>
          <a:bodyPr/>
          <a:lstStyle/>
          <a:p>
            <a:r>
              <a:rPr lang="en-US" altLang="ja-JP" smtClean="0"/>
              <a:t>TLV</a:t>
            </a:r>
            <a:r>
              <a:rPr lang="ja-JP" altLang="en-US" smtClean="0"/>
              <a:t>の各情報表示画面</a:t>
            </a:r>
          </a:p>
        </p:txBody>
      </p:sp>
      <p:sp>
        <p:nvSpPr>
          <p:cNvPr id="50180" name="コンテンツ プレースホルダ 2"/>
          <p:cNvSpPr>
            <a:spLocks noGrp="1"/>
          </p:cNvSpPr>
          <p:nvPr>
            <p:ph idx="1"/>
          </p:nvPr>
        </p:nvSpPr>
        <p:spPr/>
        <p:txBody>
          <a:bodyPr/>
          <a:lstStyle/>
          <a:p>
            <a:pPr>
              <a:buFontTx/>
              <a:buNone/>
            </a:pPr>
            <a:r>
              <a:rPr lang="en-US" altLang="ja-JP" smtClean="0"/>
              <a:t>1.</a:t>
            </a:r>
            <a:r>
              <a:rPr lang="ja-JP" altLang="en-US" smtClean="0"/>
              <a:t>リソースエクスプローラ </a:t>
            </a:r>
            <a:r>
              <a:rPr lang="en-US" altLang="ja-JP" smtClean="0"/>
              <a:t>: </a:t>
            </a:r>
            <a:r>
              <a:rPr lang="ja-JP" altLang="en-US" smtClean="0"/>
              <a:t>リソース情報画面表示</a:t>
            </a:r>
            <a:endParaRPr lang="en-US" altLang="ja-JP" smtClean="0"/>
          </a:p>
          <a:p>
            <a:endParaRPr lang="en-US" altLang="ja-JP" smtClean="0"/>
          </a:p>
          <a:p>
            <a:pPr>
              <a:buFontTx/>
              <a:buNone/>
            </a:pPr>
            <a:r>
              <a:rPr lang="en-US" altLang="ja-JP" smtClean="0"/>
              <a:t>2.</a:t>
            </a:r>
            <a:r>
              <a:rPr lang="ja-JP" altLang="en-US" smtClean="0"/>
              <a:t>可視化ルールエクスプローラ </a:t>
            </a:r>
            <a:r>
              <a:rPr lang="en-US" altLang="ja-JP" smtClean="0"/>
              <a:t>: </a:t>
            </a:r>
            <a:r>
              <a:rPr lang="ja-JP" altLang="en-US" smtClean="0"/>
              <a:t>可視化情報画面表示</a:t>
            </a:r>
            <a:endParaRPr lang="en-US" altLang="ja-JP" smtClean="0"/>
          </a:p>
          <a:p>
            <a:endParaRPr lang="en-US" altLang="ja-JP" smtClean="0"/>
          </a:p>
          <a:p>
            <a:pPr>
              <a:buFontTx/>
              <a:buNone/>
            </a:pPr>
            <a:r>
              <a:rPr lang="en-US" altLang="ja-JP" smtClean="0"/>
              <a:t>3.</a:t>
            </a:r>
            <a:r>
              <a:rPr lang="ja-JP" altLang="en-US" smtClean="0"/>
              <a:t>トレースログビュア－ </a:t>
            </a:r>
            <a:r>
              <a:rPr lang="en-US" altLang="ja-JP" smtClean="0"/>
              <a:t>: </a:t>
            </a:r>
            <a:r>
              <a:rPr lang="ja-JP" altLang="en-US" smtClean="0"/>
              <a:t>トレースログ画面表示</a:t>
            </a:r>
            <a:endParaRPr lang="en-US" altLang="ja-JP" smtClean="0"/>
          </a:p>
          <a:p>
            <a:endParaRPr lang="ja-JP" altLang="en-US" smtClean="0"/>
          </a:p>
          <a:p>
            <a:pPr>
              <a:buFontTx/>
              <a:buNone/>
            </a:pPr>
            <a:r>
              <a:rPr lang="en-US" altLang="ja-JP" smtClean="0">
                <a:solidFill>
                  <a:schemeClr val="accent2"/>
                </a:solidFill>
              </a:rPr>
              <a:t>4.</a:t>
            </a:r>
            <a:r>
              <a:rPr lang="ja-JP" altLang="en-US" smtClean="0">
                <a:solidFill>
                  <a:schemeClr val="accent2"/>
                </a:solidFill>
              </a:rPr>
              <a:t>マクロビュ－ア</a:t>
            </a:r>
            <a:r>
              <a:rPr lang="en-US" altLang="ja-JP" smtClean="0">
                <a:solidFill>
                  <a:schemeClr val="accent2"/>
                </a:solidFill>
              </a:rPr>
              <a:t>: </a:t>
            </a:r>
            <a:r>
              <a:rPr lang="ja-JP" altLang="en-US" smtClean="0">
                <a:solidFill>
                  <a:schemeClr val="accent2"/>
                </a:solidFill>
              </a:rPr>
              <a:t>マクロ画面表示</a:t>
            </a:r>
            <a:endParaRPr lang="en-US" altLang="ja-JP" smtClean="0">
              <a:solidFill>
                <a:schemeClr val="accent2"/>
              </a:solidFill>
            </a:endParaRPr>
          </a:p>
          <a:p>
            <a:endParaRPr lang="ja-JP" altLang="en-US" smtClean="0"/>
          </a:p>
          <a:p>
            <a:endParaRPr lang="ja-JP" altLang="en-US"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69259BD3-54A6-41DD-A938-6F830764B521}" type="slidenum">
              <a:rPr lang="en-US" altLang="ja-JP" sz="1400" smtClean="0">
                <a:ea typeface="ＭＳ 明朝" pitchFamily="17" charset="-128"/>
              </a:rPr>
              <a:pPr eaLnBrk="1" hangingPunct="1"/>
              <a:t>47</a:t>
            </a:fld>
            <a:endParaRPr lang="en-US" altLang="ja-JP" sz="1400" smtClean="0">
              <a:ea typeface="ＭＳ 明朝" pitchFamily="17" charset="-128"/>
            </a:endParaRPr>
          </a:p>
        </p:txBody>
      </p:sp>
      <p:sp>
        <p:nvSpPr>
          <p:cNvPr id="51203" name="タイトル 1"/>
          <p:cNvSpPr>
            <a:spLocks noGrp="1"/>
          </p:cNvSpPr>
          <p:nvPr>
            <p:ph type="title"/>
          </p:nvPr>
        </p:nvSpPr>
        <p:spPr/>
        <p:txBody>
          <a:bodyPr/>
          <a:lstStyle/>
          <a:p>
            <a:pPr marL="342900" indent="-342900"/>
            <a:r>
              <a:rPr lang="ja-JP" altLang="en-US" smtClean="0"/>
              <a:t>マクロビュア－</a:t>
            </a:r>
          </a:p>
        </p:txBody>
      </p:sp>
      <p:sp>
        <p:nvSpPr>
          <p:cNvPr id="51204" name="コンテンツ プレースホルダ 2"/>
          <p:cNvSpPr>
            <a:spLocks noGrp="1"/>
          </p:cNvSpPr>
          <p:nvPr>
            <p:ph sz="half" idx="1"/>
          </p:nvPr>
        </p:nvSpPr>
        <p:spPr>
          <a:xfrm>
            <a:off x="762000" y="1022350"/>
            <a:ext cx="7778750" cy="2711450"/>
          </a:xfrm>
        </p:spPr>
        <p:txBody>
          <a:bodyPr/>
          <a:lstStyle/>
          <a:p>
            <a:r>
              <a:rPr lang="ja-JP" altLang="en-US" smtClean="0"/>
              <a:t>全マクロ画面表示</a:t>
            </a:r>
            <a:endParaRPr lang="en-US" altLang="ja-JP" smtClean="0"/>
          </a:p>
          <a:p>
            <a:endParaRPr lang="en-US" altLang="ja-JP" smtClean="0"/>
          </a:p>
          <a:p>
            <a:r>
              <a:rPr lang="ja-JP" altLang="en-US" smtClean="0"/>
              <a:t>マウスでマーカを設定することにより、その部分の詳細情報が次のページに出てくる、可視化詳細表示部に表示される．</a:t>
            </a:r>
          </a:p>
          <a:p>
            <a:endParaRPr lang="en-US" altLang="ja-JP" smtClean="0"/>
          </a:p>
          <a:p>
            <a:endParaRPr lang="ja-JP" altLang="en-US" smtClean="0"/>
          </a:p>
        </p:txBody>
      </p:sp>
      <p:pic>
        <p:nvPicPr>
          <p:cNvPr id="51205" name="コンテンツ プレースホルダ 6" descr="tlv17.JPG"/>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712788" y="4029075"/>
            <a:ext cx="7821612" cy="2038350"/>
          </a:xfrm>
        </p:spPr>
      </p:pic>
      <p:sp>
        <p:nvSpPr>
          <p:cNvPr id="51206" name="正方形/長方形 6"/>
          <p:cNvSpPr>
            <a:spLocks noChangeArrowheads="1"/>
          </p:cNvSpPr>
          <p:nvPr/>
        </p:nvSpPr>
        <p:spPr bwMode="auto">
          <a:xfrm>
            <a:off x="4035425" y="3959225"/>
            <a:ext cx="612775" cy="2214563"/>
          </a:xfrm>
          <a:prstGeom prst="rect">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51207" name="正方形/長方形 8"/>
          <p:cNvSpPr>
            <a:spLocks noChangeArrowheads="1"/>
          </p:cNvSpPr>
          <p:nvPr/>
        </p:nvSpPr>
        <p:spPr bwMode="auto">
          <a:xfrm>
            <a:off x="454025" y="3952875"/>
            <a:ext cx="612775" cy="2214563"/>
          </a:xfrm>
          <a:prstGeom prst="rect">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4F2667D6-850C-428F-A734-2F1040D4C552}" type="slidenum">
              <a:rPr lang="en-US" altLang="ja-JP" sz="1400" smtClean="0">
                <a:ea typeface="ＭＳ 明朝" pitchFamily="17" charset="-128"/>
              </a:rPr>
              <a:pPr eaLnBrk="1" hangingPunct="1"/>
              <a:t>48</a:t>
            </a:fld>
            <a:endParaRPr lang="en-US" altLang="ja-JP" sz="1400" smtClean="0">
              <a:ea typeface="ＭＳ 明朝" pitchFamily="17" charset="-128"/>
            </a:endParaRPr>
          </a:p>
        </p:txBody>
      </p:sp>
      <p:sp>
        <p:nvSpPr>
          <p:cNvPr id="52227" name="タイトル 1"/>
          <p:cNvSpPr>
            <a:spLocks noGrp="1"/>
          </p:cNvSpPr>
          <p:nvPr>
            <p:ph type="title"/>
          </p:nvPr>
        </p:nvSpPr>
        <p:spPr/>
        <p:txBody>
          <a:bodyPr/>
          <a:lstStyle/>
          <a:p>
            <a:pPr marL="342900" indent="-342900"/>
            <a:r>
              <a:rPr lang="ja-JP" altLang="en-US" smtClean="0"/>
              <a:t>マクロビュア－－可視化詳細表示部</a:t>
            </a:r>
          </a:p>
        </p:txBody>
      </p:sp>
      <p:sp>
        <p:nvSpPr>
          <p:cNvPr id="52228" name="コンテンツ プレースホルダ 3"/>
          <p:cNvSpPr>
            <a:spLocks noGrp="1"/>
          </p:cNvSpPr>
          <p:nvPr>
            <p:ph sz="half" idx="2"/>
          </p:nvPr>
        </p:nvSpPr>
        <p:spPr/>
        <p:txBody>
          <a:bodyPr/>
          <a:lstStyle/>
          <a:p>
            <a:r>
              <a:rPr lang="ja-JP" altLang="en-US" sz="2700" smtClean="0"/>
              <a:t>区間マクロ情報画面表示</a:t>
            </a:r>
            <a:endParaRPr lang="en-US" altLang="ja-JP" sz="2700" smtClean="0"/>
          </a:p>
          <a:p>
            <a:r>
              <a:rPr lang="ja-JP" altLang="en-US" sz="2700" smtClean="0"/>
              <a:t>前のマクロビュア－で、マウスでマーカを設定することにより、その部分の詳細情報が拡大されて表示される．</a:t>
            </a:r>
          </a:p>
        </p:txBody>
      </p:sp>
      <p:pic>
        <p:nvPicPr>
          <p:cNvPr id="52229" name="コンテンツ プレースホルダ 6" descr="tlv18.JPG"/>
          <p:cNvPicPr>
            <a:picLocks noGrp="1" noChangeAspect="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762000" y="1077913"/>
            <a:ext cx="3810000" cy="3133725"/>
          </a:xfrm>
        </p:spPr>
      </p:pic>
      <p:pic>
        <p:nvPicPr>
          <p:cNvPr id="52230" name="コンテンツ プレースホルダ 6" descr="tlv17.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12788" y="4398963"/>
            <a:ext cx="7821612" cy="203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1" name="正方形/長方形 10"/>
          <p:cNvSpPr>
            <a:spLocks noChangeArrowheads="1"/>
          </p:cNvSpPr>
          <p:nvPr/>
        </p:nvSpPr>
        <p:spPr bwMode="auto">
          <a:xfrm>
            <a:off x="746125" y="4554538"/>
            <a:ext cx="3590925" cy="1879600"/>
          </a:xfrm>
          <a:prstGeom prst="rect">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52232" name="正方形/長方形 11"/>
          <p:cNvSpPr>
            <a:spLocks noChangeArrowheads="1"/>
          </p:cNvSpPr>
          <p:nvPr/>
        </p:nvSpPr>
        <p:spPr bwMode="auto">
          <a:xfrm>
            <a:off x="1233488" y="1174750"/>
            <a:ext cx="3330575" cy="2735263"/>
          </a:xfrm>
          <a:prstGeom prst="rect">
            <a:avLst/>
          </a:prstGeom>
          <a:noFill/>
          <a:ln w="28575" algn="ctr">
            <a:solidFill>
              <a:srgbClr val="FFC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cxnSp>
        <p:nvCxnSpPr>
          <p:cNvPr id="52233" name="直線矢印コネクタ 13"/>
          <p:cNvCxnSpPr>
            <a:cxnSpLocks noChangeShapeType="1"/>
          </p:cNvCxnSpPr>
          <p:nvPr/>
        </p:nvCxnSpPr>
        <p:spPr bwMode="auto">
          <a:xfrm rot="5400000" flipH="1" flipV="1">
            <a:off x="679450" y="3951288"/>
            <a:ext cx="620713" cy="503237"/>
          </a:xfrm>
          <a:prstGeom prst="straightConnector1">
            <a:avLst/>
          </a:prstGeom>
          <a:noFill/>
          <a:ln w="28575" algn="ctr">
            <a:solidFill>
              <a:srgbClr val="FFC000"/>
            </a:solidFill>
            <a:round/>
            <a:headEnd/>
            <a:tailEnd type="arrow" w="med" len="med"/>
          </a:ln>
          <a:extLst>
            <a:ext uri="{909E8E84-426E-40DD-AFC4-6F175D3DCCD1}">
              <a14:hiddenFill xmlns:a14="http://schemas.microsoft.com/office/drawing/2010/main">
                <a:noFill/>
              </a14:hiddenFill>
            </a:ext>
          </a:extLst>
        </p:spPr>
      </p:cxnSp>
      <p:cxnSp>
        <p:nvCxnSpPr>
          <p:cNvPr id="52234" name="直線矢印コネクタ 15"/>
          <p:cNvCxnSpPr>
            <a:cxnSpLocks noChangeShapeType="1"/>
          </p:cNvCxnSpPr>
          <p:nvPr/>
        </p:nvCxnSpPr>
        <p:spPr bwMode="auto">
          <a:xfrm rot="5400000" flipH="1" flipV="1">
            <a:off x="4123532" y="4114006"/>
            <a:ext cx="661988" cy="219075"/>
          </a:xfrm>
          <a:prstGeom prst="straightConnector1">
            <a:avLst/>
          </a:prstGeom>
          <a:noFill/>
          <a:ln w="28575" algn="ctr">
            <a:solidFill>
              <a:srgbClr val="FFC000"/>
            </a:solidFill>
            <a:round/>
            <a:headEnd/>
            <a:tailEnd type="arrow" w="med" len="med"/>
          </a:ln>
          <a:extLst>
            <a:ext uri="{909E8E84-426E-40DD-AFC4-6F175D3DCCD1}">
              <a14:hiddenFill xmlns:a14="http://schemas.microsoft.com/office/drawing/2010/main">
                <a:noFill/>
              </a14:hiddenFill>
            </a:ext>
          </a:extLst>
        </p:spPr>
      </p:cxnSp>
      <p:sp>
        <p:nvSpPr>
          <p:cNvPr id="52235" name="テキスト ボックス 16"/>
          <p:cNvSpPr txBox="1">
            <a:spLocks noChangeArrowheads="1"/>
          </p:cNvSpPr>
          <p:nvPr/>
        </p:nvSpPr>
        <p:spPr bwMode="auto">
          <a:xfrm>
            <a:off x="2349500" y="4002088"/>
            <a:ext cx="938213" cy="479425"/>
          </a:xfrm>
          <a:prstGeom prst="rect">
            <a:avLst/>
          </a:prstGeom>
          <a:solidFill>
            <a:schemeClr val="bg1"/>
          </a:solidFill>
          <a:ln w="28575">
            <a:solidFill>
              <a:srgbClr val="FFC000"/>
            </a:solidFill>
            <a:miter lim="800000"/>
            <a:headEnd/>
            <a:tailEnd/>
          </a:ln>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2800">
                <a:solidFill>
                  <a:srgbClr val="FFC000"/>
                </a:solidFill>
              </a:rPr>
              <a:t>拡大</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0"/>
          </p:nvPr>
        </p:nvSpPr>
        <p:spPr/>
        <p:txBody>
          <a:bodyPr/>
          <a:lstStyle/>
          <a:p>
            <a:pPr>
              <a:defRPr/>
            </a:pPr>
            <a:fld id="{66AA6517-AC83-429F-93A9-563388616ACD}" type="slidenum">
              <a:rPr lang="en-US" altLang="ja-JP">
                <a:latin typeface="+mn-ea"/>
                <a:ea typeface="+mn-ea"/>
              </a:rPr>
              <a:pPr>
                <a:defRPr/>
              </a:pPr>
              <a:t>49</a:t>
            </a:fld>
            <a:endParaRPr lang="en-US" altLang="ja-JP">
              <a:latin typeface="+mn-ea"/>
              <a:ea typeface="+mn-ea"/>
            </a:endParaRPr>
          </a:p>
        </p:txBody>
      </p:sp>
      <p:sp>
        <p:nvSpPr>
          <p:cNvPr id="53250" name="タイトル 1"/>
          <p:cNvSpPr>
            <a:spLocks noGrp="1"/>
          </p:cNvSpPr>
          <p:nvPr>
            <p:ph type="title"/>
          </p:nvPr>
        </p:nvSpPr>
        <p:spPr/>
        <p:txBody>
          <a:bodyPr/>
          <a:lstStyle/>
          <a:p>
            <a:pPr marL="342900" indent="-342900">
              <a:defRPr/>
            </a:pPr>
            <a:r>
              <a:rPr lang="ja-JP" altLang="en-US" smtClean="0">
                <a:latin typeface="+mj-ea"/>
              </a:rPr>
              <a:t>マクロビュア－－可視化</a:t>
            </a:r>
            <a:r>
              <a:rPr lang="ja-JP" altLang="en-US" dirty="0" smtClean="0">
                <a:latin typeface="+mj-ea"/>
              </a:rPr>
              <a:t>詳細表示部</a:t>
            </a:r>
          </a:p>
        </p:txBody>
      </p:sp>
      <p:sp>
        <p:nvSpPr>
          <p:cNvPr id="53251" name="コンテンツ プレースホルダ 3"/>
          <p:cNvSpPr>
            <a:spLocks noGrp="1"/>
          </p:cNvSpPr>
          <p:nvPr>
            <p:ph sz="half" idx="2"/>
          </p:nvPr>
        </p:nvSpPr>
        <p:spPr>
          <a:xfrm>
            <a:off x="4724400" y="1022350"/>
            <a:ext cx="3810000" cy="3249613"/>
          </a:xfrm>
        </p:spPr>
        <p:txBody>
          <a:bodyPr/>
          <a:lstStyle/>
          <a:p>
            <a:pPr>
              <a:defRPr/>
            </a:pPr>
            <a:r>
              <a:rPr lang="ja-JP" altLang="en-US" dirty="0" smtClean="0">
                <a:latin typeface="+mn-ea"/>
              </a:rPr>
              <a:t>区間マクロ情報画面表示</a:t>
            </a:r>
            <a:endParaRPr lang="en-US" altLang="ja-JP" dirty="0" smtClean="0">
              <a:latin typeface="+mn-ea"/>
            </a:endParaRPr>
          </a:p>
          <a:p>
            <a:pPr>
              <a:defRPr/>
            </a:pPr>
            <a:endParaRPr lang="en-US" altLang="ja-JP" dirty="0" smtClean="0">
              <a:latin typeface="+mn-ea"/>
            </a:endParaRPr>
          </a:p>
          <a:p>
            <a:pPr>
              <a:defRPr/>
            </a:pPr>
            <a:r>
              <a:rPr lang="ja-JP" altLang="en-US" dirty="0" smtClean="0">
                <a:latin typeface="+mn-ea"/>
              </a:rPr>
              <a:t>リソースのタブを開くことによって、詳細項目ごとの振舞いを見ることができる</a:t>
            </a:r>
            <a:r>
              <a:rPr lang="en-US" altLang="ja-JP" dirty="0" smtClean="0">
                <a:latin typeface="+mn-ea"/>
              </a:rPr>
              <a:t>.</a:t>
            </a:r>
          </a:p>
          <a:p>
            <a:pPr>
              <a:defRPr/>
            </a:pPr>
            <a:endParaRPr lang="en-US" altLang="ja-JP" dirty="0" smtClean="0">
              <a:latin typeface="+mn-ea"/>
            </a:endParaRPr>
          </a:p>
          <a:p>
            <a:pPr>
              <a:defRPr/>
            </a:pPr>
            <a:endParaRPr lang="ja-JP" altLang="en-US" dirty="0" smtClean="0">
              <a:latin typeface="+mn-ea"/>
            </a:endParaRPr>
          </a:p>
        </p:txBody>
      </p:sp>
      <p:pic>
        <p:nvPicPr>
          <p:cNvPr id="53253" name="コンテンツ プレースホルダ 6" descr="tlv18.JPG"/>
          <p:cNvPicPr>
            <a:picLocks noGrp="1" noChangeAspect="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762000" y="1101725"/>
            <a:ext cx="3810000" cy="3078163"/>
          </a:xfrm>
        </p:spPr>
      </p:pic>
      <p:sp>
        <p:nvSpPr>
          <p:cNvPr id="53255" name="正方形/長方形 12"/>
          <p:cNvSpPr>
            <a:spLocks noChangeArrowheads="1"/>
          </p:cNvSpPr>
          <p:nvPr/>
        </p:nvSpPr>
        <p:spPr bwMode="auto">
          <a:xfrm>
            <a:off x="746125" y="1639888"/>
            <a:ext cx="182563" cy="371475"/>
          </a:xfrm>
          <a:prstGeom prst="rect">
            <a:avLst/>
          </a:prstGeom>
          <a:noFill/>
          <a:ln w="28575" algn="ctr">
            <a:solidFill>
              <a:srgbClr val="FF0000"/>
            </a:solidFill>
            <a:round/>
            <a:headEnd/>
            <a:tailEnd type="triangle" w="med" len="med"/>
          </a:ln>
        </p:spPr>
        <p:txBody>
          <a:bodyPr wrap="none" lIns="90000" tIns="46800" rIns="90000" bIns="46800">
            <a:spAutoFit/>
          </a:bodyPr>
          <a:lstStyle/>
          <a:p>
            <a:pPr>
              <a:defRPr/>
            </a:pPr>
            <a:endParaRPr lang="ja-JP" altLang="en-US">
              <a:latin typeface="+mn-ea"/>
              <a:ea typeface="+mn-ea"/>
            </a:endParaRPr>
          </a:p>
        </p:txBody>
      </p:sp>
      <p:sp>
        <p:nvSpPr>
          <p:cNvPr id="14" name="コンテンツ プレースホルダ 3"/>
          <p:cNvSpPr txBox="1">
            <a:spLocks/>
          </p:cNvSpPr>
          <p:nvPr/>
        </p:nvSpPr>
        <p:spPr bwMode="auto">
          <a:xfrm>
            <a:off x="733425" y="4613275"/>
            <a:ext cx="7893050" cy="1617663"/>
          </a:xfrm>
          <a:prstGeom prst="rect">
            <a:avLst/>
          </a:prstGeom>
          <a:noFill/>
          <a:ln w="9525">
            <a:noFill/>
            <a:miter lim="800000"/>
            <a:headEnd/>
            <a:tailEnd/>
          </a:ln>
        </p:spPr>
        <p:txBody>
          <a:bodyPr/>
          <a:lstStyle/>
          <a:p>
            <a:pPr marL="180975" indent="-180975" eaLnBrk="0" hangingPunct="0">
              <a:lnSpc>
                <a:spcPct val="100000"/>
              </a:lnSpc>
              <a:buFontTx/>
              <a:buChar char="•"/>
              <a:defRPr/>
            </a:pPr>
            <a:r>
              <a:rPr lang="en-US" altLang="ja-JP" sz="2800" kern="0" dirty="0">
                <a:latin typeface="+mn-ea"/>
                <a:ea typeface="+mn-ea"/>
              </a:rPr>
              <a:t>Ctrl+</a:t>
            </a:r>
            <a:r>
              <a:rPr lang="ja-JP" altLang="en-US" sz="2800" kern="0" dirty="0">
                <a:latin typeface="+mn-ea"/>
                <a:ea typeface="+mn-ea"/>
              </a:rPr>
              <a:t>ホイール</a:t>
            </a:r>
            <a:r>
              <a:rPr lang="en-US" altLang="ja-JP" sz="2800" kern="0" dirty="0">
                <a:latin typeface="+mn-ea"/>
                <a:ea typeface="+mn-ea"/>
              </a:rPr>
              <a:t>(</a:t>
            </a:r>
            <a:r>
              <a:rPr lang="ja-JP" altLang="en-US" sz="2800" kern="0" dirty="0">
                <a:latin typeface="+mn-ea"/>
                <a:ea typeface="+mn-ea"/>
              </a:rPr>
              <a:t>矢印キー</a:t>
            </a:r>
            <a:r>
              <a:rPr lang="en-US" altLang="ja-JP" sz="2800" kern="0" dirty="0">
                <a:latin typeface="+mn-ea"/>
                <a:ea typeface="+mn-ea"/>
              </a:rPr>
              <a:t>):</a:t>
            </a:r>
            <a:r>
              <a:rPr lang="ja-JP" altLang="en-US" sz="2800" kern="0" dirty="0">
                <a:latin typeface="+mn-ea"/>
                <a:ea typeface="+mn-ea"/>
              </a:rPr>
              <a:t>可視化表示領域移動</a:t>
            </a:r>
            <a:endParaRPr lang="en-US" altLang="ja-JP" sz="2800" kern="0" dirty="0">
              <a:latin typeface="+mn-ea"/>
              <a:ea typeface="+mn-ea"/>
            </a:endParaRPr>
          </a:p>
          <a:p>
            <a:pPr marL="180975" indent="-180975" eaLnBrk="0" hangingPunct="0">
              <a:lnSpc>
                <a:spcPct val="100000"/>
              </a:lnSpc>
              <a:buFontTx/>
              <a:buChar char="•"/>
              <a:defRPr/>
            </a:pPr>
            <a:r>
              <a:rPr lang="en-US" altLang="ja-JP" sz="2800" kern="0" dirty="0">
                <a:latin typeface="+mn-ea"/>
                <a:ea typeface="+mn-ea"/>
              </a:rPr>
              <a:t>Shift+</a:t>
            </a:r>
            <a:r>
              <a:rPr lang="ja-JP" altLang="en-US" sz="2800" kern="0" dirty="0">
                <a:latin typeface="+mn-ea"/>
                <a:ea typeface="+mn-ea"/>
              </a:rPr>
              <a:t>ホイール</a:t>
            </a:r>
            <a:r>
              <a:rPr lang="en-US" altLang="ja-JP" sz="2800" kern="0" dirty="0">
                <a:latin typeface="+mn-ea"/>
                <a:ea typeface="+mn-ea"/>
              </a:rPr>
              <a:t>:</a:t>
            </a:r>
            <a:r>
              <a:rPr lang="ja-JP" altLang="en-US" sz="2800" kern="0" dirty="0">
                <a:latin typeface="+mn-ea"/>
                <a:ea typeface="+mn-ea"/>
              </a:rPr>
              <a:t>拡大縮小</a:t>
            </a:r>
            <a:endParaRPr lang="en-US" altLang="ja-JP" sz="2800" kern="0" dirty="0">
              <a:latin typeface="+mn-ea"/>
              <a:ea typeface="+mn-ea"/>
            </a:endParaRPr>
          </a:p>
          <a:p>
            <a:pPr marL="180975" indent="-180975" eaLnBrk="0" hangingPunct="0">
              <a:lnSpc>
                <a:spcPct val="100000"/>
              </a:lnSpc>
              <a:buFontTx/>
              <a:buChar char="•"/>
              <a:defRPr/>
            </a:pPr>
            <a:r>
              <a:rPr lang="ja-JP" altLang="en-US" sz="2800" kern="0" dirty="0">
                <a:latin typeface="+mn-ea"/>
                <a:ea typeface="+mn-ea"/>
              </a:rPr>
              <a:t>左ダブルクリック</a:t>
            </a:r>
            <a:r>
              <a:rPr lang="en-US" altLang="ja-JP" sz="2800" kern="0" dirty="0">
                <a:latin typeface="+mn-ea"/>
                <a:ea typeface="+mn-ea"/>
              </a:rPr>
              <a:t>:</a:t>
            </a:r>
            <a:r>
              <a:rPr lang="ja-JP" altLang="en-US" sz="2800" kern="0" dirty="0">
                <a:latin typeface="+mn-ea"/>
                <a:ea typeface="+mn-ea"/>
              </a:rPr>
              <a:t>移動</a:t>
            </a:r>
            <a:endParaRPr lang="en-US" altLang="ja-JP" sz="2800" kern="0" dirty="0">
              <a:latin typeface="+mn-ea"/>
              <a:ea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C31BE3EA-F818-42E4-A392-123149877419}" type="slidenum">
              <a:rPr lang="en-US" altLang="ja-JP" sz="1400" smtClean="0">
                <a:ea typeface="ＭＳ 明朝" pitchFamily="17" charset="-128"/>
              </a:rPr>
              <a:pPr eaLnBrk="1" hangingPunct="1"/>
              <a:t>5</a:t>
            </a:fld>
            <a:endParaRPr lang="en-US" altLang="ja-JP" sz="1400" smtClean="0">
              <a:ea typeface="ＭＳ 明朝" pitchFamily="17" charset="-128"/>
            </a:endParaRPr>
          </a:p>
        </p:txBody>
      </p:sp>
      <p:sp>
        <p:nvSpPr>
          <p:cNvPr id="8195" name="Rectangle 2"/>
          <p:cNvSpPr>
            <a:spLocks noGrp="1" noChangeArrowheads="1"/>
          </p:cNvSpPr>
          <p:nvPr>
            <p:ph type="title"/>
          </p:nvPr>
        </p:nvSpPr>
        <p:spPr>
          <a:xfrm>
            <a:off x="685800" y="228600"/>
            <a:ext cx="8195310" cy="457200"/>
          </a:xfrm>
        </p:spPr>
        <p:txBody>
          <a:bodyPr/>
          <a:lstStyle/>
          <a:p>
            <a:pPr eaLnBrk="1" hangingPunct="1"/>
            <a:r>
              <a:rPr lang="en-US" altLang="ja-JP" sz="2800" dirty="0" smtClean="0"/>
              <a:t>TOPPERS/TLV</a:t>
            </a:r>
            <a:r>
              <a:rPr lang="ja-JP" altLang="en-US" sz="2800" dirty="0" smtClean="0">
                <a:latin typeface="ＭＳ ゴシック" pitchFamily="49" charset="-128"/>
              </a:rPr>
              <a:t>パッケージのファイル構成</a:t>
            </a:r>
          </a:p>
        </p:txBody>
      </p:sp>
      <p:graphicFrame>
        <p:nvGraphicFramePr>
          <p:cNvPr id="7" name="コンテンツ プレースホルダ 6"/>
          <p:cNvGraphicFramePr>
            <a:graphicFrameLocks noGrp="1"/>
          </p:cNvGraphicFramePr>
          <p:nvPr>
            <p:ph idx="1"/>
            <p:extLst>
              <p:ext uri="{D42A27DB-BD31-4B8C-83A1-F6EECF244321}">
                <p14:modId xmlns:p14="http://schemas.microsoft.com/office/powerpoint/2010/main" val="1199414475"/>
              </p:ext>
            </p:extLst>
          </p:nvPr>
        </p:nvGraphicFramePr>
        <p:xfrm>
          <a:off x="341313" y="901700"/>
          <a:ext cx="8439150" cy="5474339"/>
        </p:xfrm>
        <a:graphic>
          <a:graphicData uri="http://schemas.openxmlformats.org/drawingml/2006/table">
            <a:tbl>
              <a:tblPr/>
              <a:tblGrid>
                <a:gridCol w="1055687"/>
                <a:gridCol w="1334770"/>
                <a:gridCol w="2257743"/>
                <a:gridCol w="714375"/>
                <a:gridCol w="379412"/>
                <a:gridCol w="987425"/>
                <a:gridCol w="1709738"/>
              </a:tblGrid>
              <a:tr h="22701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フォルダ名</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ファイル名</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説明</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フォルダ名</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ファイル名</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説明</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　</a:t>
                      </a: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README.txt</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TLV</a:t>
                      </a: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の簡単な紹介</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sampleFiles</a:t>
                      </a: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asp/</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asp_short.log</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rowSpan="6">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TOPPERS/ASP</a:t>
                      </a: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カーネルの</a:t>
                      </a:r>
                      <a:b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b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トレースログのサンプル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TraceLogVisualizer.exe</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TLV</a:t>
                      </a: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の本体</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　</a:t>
                      </a: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SampleLog</a:t>
                      </a: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a:t>
                      </a:r>
                      <a:endPar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asp_short.res</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vMerge="1">
                  <a:txBody>
                    <a:bodyPr/>
                    <a:lstStyle/>
                    <a:p>
                      <a:endParaRPr kumimoji="1" lang="ja-JP" altLang="en-US"/>
                    </a:p>
                  </a:txBody>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doc/</a:t>
                      </a: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TLV.pdf</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TLV</a:t>
                      </a: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本体のマニュアル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asp_short.tlv</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vMerge="1">
                  <a:txBody>
                    <a:bodyPr/>
                    <a:lstStyle/>
                    <a:p>
                      <a:endParaRPr kumimoji="1" lang="ja-JP" altLang="en-US"/>
                    </a:p>
                  </a:txBody>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TLV_convert_rules.pdf</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変換ルールのマニュアル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asp_long.log</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vMerge="1">
                  <a:txBody>
                    <a:bodyPr/>
                    <a:lstStyle/>
                    <a:p>
                      <a:endParaRPr kumimoji="1" lang="ja-JP" altLang="en-US"/>
                    </a:p>
                  </a:txBody>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TLV_visualize_rules.pdf</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可視化ルールのマニュアル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no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asp_long.res</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vMerge="1">
                  <a:txBody>
                    <a:bodyPr/>
                    <a:lstStyle/>
                    <a:p>
                      <a:endParaRPr kumimoji="1" lang="ja-JP" altLang="en-US"/>
                    </a:p>
                  </a:txBody>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statistics_viewer_manual.pdf</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統計情報表示機能のマニュアル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asp_long.tlv</a:t>
                      </a:r>
                      <a:endPar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ja-JP" sz="900" dirty="0" smtClean="0">
                          <a:latin typeface="ＭＳ Ｐゴシック" pitchFamily="50" charset="-128"/>
                          <a:ea typeface="ＭＳ Ｐゴシック" pitchFamily="50" charset="-128"/>
                        </a:rPr>
                        <a:t>converter_manual.ppt</a:t>
                      </a:r>
                      <a:endParaRPr lang="ja-JP" altLang="en-US" sz="900" dirty="0">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ja-JP" altLang="en-US" sz="900" dirty="0" smtClean="0">
                          <a:latin typeface="ＭＳ Ｐゴシック" pitchFamily="50" charset="-128"/>
                          <a:ea typeface="ＭＳ Ｐゴシック" pitchFamily="50" charset="-128"/>
                        </a:rPr>
                        <a:t>標準形式変換外部プロセス化機能マニュアル</a:t>
                      </a:r>
                      <a:endParaRPr lang="ja-JP" altLang="en-US" sz="900" dirty="0">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fmp/</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fmp_short.log</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noFill/>
                  </a:tcPr>
                </a:tc>
                <a:tc rowSpan="6">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TOPPERS/FMP</a:t>
                      </a: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カーネルの</a:t>
                      </a:r>
                      <a:b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b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トレースログのサンプル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　</a:t>
                      </a: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convertRules</a:t>
                      </a: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asp.cnv</a:t>
                      </a:r>
                      <a:endPar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TOPPERS/ASP</a:t>
                      </a: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カーネルの変換ルール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fmp_short.res</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vMerge="1">
                  <a:txBody>
                    <a:bodyPr/>
                    <a:lstStyle/>
                    <a:p>
                      <a:endParaRPr kumimoji="1" lang="ja-JP" altLang="en-US"/>
                    </a:p>
                  </a:txBody>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fmp.cnv</a:t>
                      </a:r>
                      <a:endPar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TOPPERS/FMP</a:t>
                      </a: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カーネルの変換ルール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fmp_short.tlv</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vMerge="1">
                  <a:txBody>
                    <a:bodyPr/>
                    <a:lstStyle/>
                    <a:p>
                      <a:endParaRPr kumimoji="1" lang="ja-JP" altLang="en-US"/>
                    </a:p>
                  </a:txBody>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tecs.cnv</a:t>
                      </a:r>
                      <a:endPar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defRPr/>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TECS</a:t>
                      </a: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の変換ルール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fmp_long.log</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vMerge="1">
                  <a:txBody>
                    <a:bodyPr/>
                    <a:lstStyle/>
                    <a:p>
                      <a:endParaRPr kumimoji="1" lang="ja-JP" altLang="en-US"/>
                    </a:p>
                  </a:txBody>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　</a:t>
                      </a: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resourceHeaders</a:t>
                      </a: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a:t>
                      </a:r>
                      <a:endPar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asp.resh</a:t>
                      </a:r>
                      <a:endPar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TOPPERS/ASP</a:t>
                      </a: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カーネルのリソースファイル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fmp_long.res</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vMerge="1">
                  <a:txBody>
                    <a:bodyPr/>
                    <a:lstStyle/>
                    <a:p>
                      <a:endParaRPr kumimoji="1" lang="ja-JP" altLang="en-US"/>
                    </a:p>
                  </a:txBody>
                  <a:tcPr/>
                </a:tc>
              </a:tr>
              <a:tr h="434975">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fmp.resh</a:t>
                      </a:r>
                      <a:endPar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TOPPERS/FMP</a:t>
                      </a: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カーネルのリソースファイル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fmp_long.tlv</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r>
              <a:tr h="340354">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tecs.resh</a:t>
                      </a:r>
                      <a:endPar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TECS</a:t>
                      </a: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のリソースファイル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tecs</a:t>
                      </a: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tecs.log</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noFill/>
                  </a:tcPr>
                </a:tc>
                <a:tc rowSpan="3">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TECS</a:t>
                      </a: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のトレースログのサンプル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visualizeRules</a:t>
                      </a: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asp_rules.viz</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TOPPERS/ASP</a:t>
                      </a: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カーネルの可視化ルール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tecs.res</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vMerge="1">
                  <a:txBody>
                    <a:bodyPr/>
                    <a:lstStyle/>
                    <a:p>
                      <a:endParaRPr kumimoji="1" lang="ja-JP" altLang="en-US"/>
                    </a:p>
                  </a:txBody>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asp_shapes.viz</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TOPPERS/ASP</a:t>
                      </a: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カーネルの図形定義</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tecs.tlv</a:t>
                      </a:r>
                      <a:endPar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fmp_rules.viz</a:t>
                      </a:r>
                      <a:endPar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TOPPERS/FMP</a:t>
                      </a: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カーネルの可視化ルール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logtrace/</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asp/</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kernel_fncode.h</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noFill/>
                  </a:tcPr>
                </a:tc>
                <a:tc rowSpan="5">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TOPPERS/ASP</a:t>
                      </a: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カーネルの</a:t>
                      </a:r>
                      <a:b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b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ログトレースモジュール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fmp_shapes.viz</a:t>
                      </a:r>
                      <a:endPar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TOPPERS/FMP</a:t>
                      </a: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カーネルの図形定義</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tlv.tf</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vMerge="1">
                  <a:txBody>
                    <a:bodyPr/>
                    <a:lstStyle/>
                    <a:p>
                      <a:endParaRPr kumimoji="1" lang="ja-JP" altLang="en-US"/>
                    </a:p>
                  </a:txBody>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tecs.viz</a:t>
                      </a:r>
                      <a:endPar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TECS</a:t>
                      </a: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の可視化ルール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trace_config.c</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vMerge="1">
                  <a:txBody>
                    <a:bodyPr/>
                    <a:lstStyle/>
                    <a:p>
                      <a:endParaRPr kumimoji="1" lang="ja-JP" altLang="en-US"/>
                    </a:p>
                  </a:txBody>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toppers_rules.viz</a:t>
                      </a:r>
                      <a:endPar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TOPPERS</a:t>
                      </a: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共通の可視化ルール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trace_config.h</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vMerge="1">
                  <a:txBody>
                    <a:bodyPr/>
                    <a:lstStyle/>
                    <a:p>
                      <a:endParaRPr kumimoji="1" lang="ja-JP" altLang="en-US"/>
                    </a:p>
                  </a:txBody>
                  <a:tcPr/>
                </a:tc>
              </a:tr>
              <a:tr h="2238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err="1" smtClean="0">
                          <a:ln>
                            <a:noFill/>
                          </a:ln>
                          <a:solidFill>
                            <a:srgbClr val="000000"/>
                          </a:solidFill>
                          <a:effectLst/>
                          <a:latin typeface="ＭＳ Ｐゴシック" pitchFamily="50" charset="-128"/>
                          <a:ea typeface="ＭＳ Ｐゴシック" pitchFamily="50" charset="-128"/>
                        </a:rPr>
                        <a:t>toppers_shapes.viz</a:t>
                      </a:r>
                      <a:endPar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TOPPERS</a:t>
                      </a: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共通の図形定義</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trace_dump.c</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r>
              <a:tr h="442913">
                <a:tc>
                  <a:txBody>
                    <a:bodyPr/>
                    <a:lstStyle/>
                    <a:p>
                      <a:endParaRPr lang="ja-JP" altLang="en-US" sz="900">
                        <a:latin typeface="ＭＳ Ｐゴシック" pitchFamily="50" charset="-128"/>
                        <a:ea typeface="ＭＳ Ｐゴシック" pitchFamily="50" charset="-128"/>
                      </a:endParaRP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ja-JP" altLang="en-US" sz="900" dirty="0">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ja-JP" altLang="en-US" sz="900" dirty="0">
                        <a:latin typeface="ＭＳ Ｐゴシック" pitchFamily="50" charset="-128"/>
                        <a:ea typeface="ＭＳ Ｐゴシック" pitchFamily="50" charset="-128"/>
                      </a:endParaRP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ja-JP" altLang="en-US" sz="900" b="0" i="0" u="none" strike="noStrike" cap="none" normalizeH="0" baseline="0" smtClean="0">
                          <a:ln>
                            <a:noFill/>
                          </a:ln>
                          <a:solidFill>
                            <a:srgbClr val="000000"/>
                          </a:solidFill>
                          <a:effectLst/>
                          <a:latin typeface="ＭＳ Ｐゴシック" pitchFamily="50" charset="-128"/>
                          <a:ea typeface="ＭＳ Ｐゴシック" pitchFamily="50" charset="-128"/>
                        </a:rPr>
                        <a:t>　</a:t>
                      </a:r>
                    </a:p>
                  </a:txBody>
                  <a:tcPr marL="7752" marR="7752" marT="7752" marB="0" anchor="ctr" horzOverflow="overflow">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smtClean="0">
                          <a:ln>
                            <a:noFill/>
                          </a:ln>
                          <a:solidFill>
                            <a:srgbClr val="000000"/>
                          </a:solidFill>
                          <a:effectLst/>
                          <a:latin typeface="ＭＳ Ｐゴシック" pitchFamily="50" charset="-128"/>
                          <a:ea typeface="ＭＳ Ｐゴシック" pitchFamily="50" charset="-128"/>
                        </a:rPr>
                        <a:t>fmp/</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tlv.tf</a:t>
                      </a:r>
                    </a:p>
                  </a:txBody>
                  <a:tcPr marL="7752" marR="7752" marT="7752"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900" b="0" i="0" u="none" strike="noStrike" cap="none" normalizeH="0" baseline="0" dirty="0" smtClean="0">
                          <a:ln>
                            <a:noFill/>
                          </a:ln>
                          <a:solidFill>
                            <a:srgbClr val="000000"/>
                          </a:solidFill>
                          <a:effectLst/>
                          <a:latin typeface="ＭＳ Ｐゴシック" pitchFamily="50" charset="-128"/>
                          <a:ea typeface="ＭＳ Ｐゴシック" pitchFamily="50" charset="-128"/>
                        </a:rPr>
                        <a:t>TOPPERS/FMP</a:t>
                      </a: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カーネルの</a:t>
                      </a:r>
                      <a:b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br>
                      <a:r>
                        <a:rPr kumimoji="1" lang="ja-JP" altLang="en-US" sz="900" b="0" i="0" u="none" strike="noStrike" cap="none" normalizeH="0" baseline="0" dirty="0" smtClean="0">
                          <a:ln>
                            <a:noFill/>
                          </a:ln>
                          <a:solidFill>
                            <a:srgbClr val="000000"/>
                          </a:solidFill>
                          <a:effectLst/>
                          <a:latin typeface="ＭＳ Ｐゴシック" pitchFamily="50" charset="-128"/>
                          <a:ea typeface="ＭＳ Ｐゴシック" pitchFamily="50" charset="-128"/>
                        </a:rPr>
                        <a:t>ログトレースモジュール</a:t>
                      </a:r>
                    </a:p>
                  </a:txBody>
                  <a:tcPr marL="7752" marR="7752" marT="7752" marB="0" anchor="ctr" horzOverflow="overflow">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6AE1FEB6-8755-4A8A-9C8A-AB9D6ACE2D76}" type="slidenum">
              <a:rPr lang="en-US" altLang="ja-JP" sz="1400" smtClean="0">
                <a:ea typeface="ＭＳ 明朝" pitchFamily="17" charset="-128"/>
              </a:rPr>
              <a:pPr eaLnBrk="1" hangingPunct="1"/>
              <a:t>50</a:t>
            </a:fld>
            <a:endParaRPr lang="en-US" altLang="ja-JP" sz="1400" smtClean="0">
              <a:ea typeface="ＭＳ 明朝" pitchFamily="17" charset="-128"/>
            </a:endParaRPr>
          </a:p>
        </p:txBody>
      </p:sp>
      <p:sp>
        <p:nvSpPr>
          <p:cNvPr id="54275" name="タイトル 6"/>
          <p:cNvSpPr>
            <a:spLocks noGrp="1"/>
          </p:cNvSpPr>
          <p:nvPr>
            <p:ph type="title"/>
          </p:nvPr>
        </p:nvSpPr>
        <p:spPr/>
        <p:txBody>
          <a:bodyPr/>
          <a:lstStyle/>
          <a:p>
            <a:r>
              <a:rPr lang="ja-JP" altLang="en-US" smtClean="0"/>
              <a:t>マクロビュア－</a:t>
            </a:r>
          </a:p>
        </p:txBody>
      </p:sp>
      <p:pic>
        <p:nvPicPr>
          <p:cNvPr id="54276" name="コンテンツ プレースホルダ 8" descr="tlv22.bmp"/>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109663" y="1022350"/>
            <a:ext cx="7077075" cy="5307013"/>
          </a:xfrm>
        </p:spPr>
      </p:pic>
      <p:sp>
        <p:nvSpPr>
          <p:cNvPr id="54277" name="正方形/長方形 9"/>
          <p:cNvSpPr>
            <a:spLocks noChangeArrowheads="1"/>
          </p:cNvSpPr>
          <p:nvPr/>
        </p:nvSpPr>
        <p:spPr bwMode="auto">
          <a:xfrm>
            <a:off x="1076325" y="6189663"/>
            <a:ext cx="2889250" cy="146050"/>
          </a:xfrm>
          <a:prstGeom prst="rect">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54278" name="正方形/長方形 10"/>
          <p:cNvSpPr>
            <a:spLocks noChangeArrowheads="1"/>
          </p:cNvSpPr>
          <p:nvPr/>
        </p:nvSpPr>
        <p:spPr bwMode="auto">
          <a:xfrm>
            <a:off x="3835400" y="1497013"/>
            <a:ext cx="323850" cy="3205162"/>
          </a:xfrm>
          <a:prstGeom prst="rect">
            <a:avLst/>
          </a:prstGeom>
          <a:noFill/>
          <a:ln w="28575" algn="ctr">
            <a:solidFill>
              <a:srgbClr val="FFFF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54279" name="正方形/長方形 11"/>
          <p:cNvSpPr>
            <a:spLocks noChangeArrowheads="1"/>
          </p:cNvSpPr>
          <p:nvPr/>
        </p:nvSpPr>
        <p:spPr bwMode="auto">
          <a:xfrm>
            <a:off x="3382963" y="4984750"/>
            <a:ext cx="266700" cy="1189038"/>
          </a:xfrm>
          <a:prstGeom prst="rect">
            <a:avLst/>
          </a:prstGeom>
          <a:noFill/>
          <a:ln w="28575" algn="ctr">
            <a:solidFill>
              <a:srgbClr val="FFFF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54280" name="四角形吹き出し 25"/>
          <p:cNvSpPr>
            <a:spLocks noChangeArrowheads="1"/>
          </p:cNvSpPr>
          <p:nvPr/>
        </p:nvSpPr>
        <p:spPr bwMode="auto">
          <a:xfrm>
            <a:off x="212725" y="3170238"/>
            <a:ext cx="2474913" cy="2192337"/>
          </a:xfrm>
          <a:prstGeom prst="wedgeRectCallout">
            <a:avLst>
              <a:gd name="adj1" fmla="val -12898"/>
              <a:gd name="adj2" fmla="val 89208"/>
            </a:avLst>
          </a:prstGeom>
          <a:solidFill>
            <a:schemeClr val="bg1"/>
          </a:solidFill>
          <a:ln w="19050" algn="ctr">
            <a:solidFill>
              <a:srgbClr val="FF0000"/>
            </a:solidFill>
            <a:round/>
            <a:headEnd/>
            <a:tailEnd type="triangle" w="med" len="med"/>
          </a:ln>
        </p:spPr>
        <p:txBody>
          <a:bodyPr wrap="none" lIns="90000" tIns="46800" rIns="90000" bIns="46800">
            <a:spAutoFit/>
          </a:bodyPr>
          <a:lstStyle/>
          <a:p>
            <a:endParaRPr lang="ja-JP" altLang="en-US"/>
          </a:p>
        </p:txBody>
      </p:sp>
      <p:sp>
        <p:nvSpPr>
          <p:cNvPr id="54281" name="テキスト ボックス 10"/>
          <p:cNvSpPr txBox="1">
            <a:spLocks noChangeArrowheads="1"/>
          </p:cNvSpPr>
          <p:nvPr/>
        </p:nvSpPr>
        <p:spPr bwMode="auto">
          <a:xfrm>
            <a:off x="239713" y="3405188"/>
            <a:ext cx="245745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マウスをマクロビュア－の上に持っていくと、</a:t>
            </a:r>
            <a:r>
              <a:rPr lang="en-US" altLang="ja-JP"/>
              <a:t>TLV</a:t>
            </a:r>
            <a:r>
              <a:rPr lang="ja-JP" altLang="en-US"/>
              <a:t>の下段に使用可能なマクロが出てくる．</a:t>
            </a:r>
          </a:p>
        </p:txBody>
      </p:sp>
      <p:sp>
        <p:nvSpPr>
          <p:cNvPr id="54282" name="四角形吹き出し 5"/>
          <p:cNvSpPr>
            <a:spLocks noChangeArrowheads="1"/>
          </p:cNvSpPr>
          <p:nvPr/>
        </p:nvSpPr>
        <p:spPr bwMode="auto">
          <a:xfrm>
            <a:off x="4387850" y="4081463"/>
            <a:ext cx="1997075" cy="1660525"/>
          </a:xfrm>
          <a:prstGeom prst="wedgeRectCallout">
            <a:avLst>
              <a:gd name="adj1" fmla="val -78111"/>
              <a:gd name="adj2" fmla="val -1273"/>
            </a:avLst>
          </a:prstGeom>
          <a:solidFill>
            <a:schemeClr val="bg1"/>
          </a:solidFill>
          <a:ln w="19050" algn="ctr">
            <a:solidFill>
              <a:srgbClr val="FFFF00"/>
            </a:solidFill>
            <a:round/>
            <a:headEnd/>
            <a:tailEnd type="triangle" w="med" len="med"/>
          </a:ln>
        </p:spPr>
        <p:txBody>
          <a:bodyPr wrap="none" lIns="90000" tIns="46800" rIns="90000" bIns="46800">
            <a:spAutoFit/>
          </a:bodyPr>
          <a:lstStyle/>
          <a:p>
            <a:endParaRPr lang="ja-JP" altLang="en-US"/>
          </a:p>
        </p:txBody>
      </p:sp>
      <p:sp>
        <p:nvSpPr>
          <p:cNvPr id="54283" name="テキスト ボックス 10"/>
          <p:cNvSpPr txBox="1">
            <a:spLocks noChangeArrowheads="1"/>
          </p:cNvSpPr>
          <p:nvPr/>
        </p:nvSpPr>
        <p:spPr bwMode="auto">
          <a:xfrm>
            <a:off x="4397375" y="4216400"/>
            <a:ext cx="1970088"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この二つのマーカは、常に同期している．</a:t>
            </a:r>
            <a:endParaRPr lang="en-US" altLang="ja-JP"/>
          </a:p>
          <a:p>
            <a:pPr eaLnBrk="1" hangingPunct="1"/>
            <a:r>
              <a:rPr lang="en-US" altLang="ja-JP"/>
              <a:t>(</a:t>
            </a:r>
            <a:r>
              <a:rPr lang="ja-JP" altLang="en-US"/>
              <a:t>表示範囲以内</a:t>
            </a:r>
            <a:r>
              <a:rPr lang="en-US" altLang="ja-JP"/>
              <a:t>)</a:t>
            </a:r>
            <a:endParaRPr lang="ja-JP"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5EA55106-6FFE-41E7-A863-34043C46249A}" type="slidenum">
              <a:rPr lang="en-US" altLang="ja-JP" sz="1400" smtClean="0">
                <a:ea typeface="ＭＳ 明朝" pitchFamily="17" charset="-128"/>
              </a:rPr>
              <a:pPr eaLnBrk="1" hangingPunct="1"/>
              <a:t>51</a:t>
            </a:fld>
            <a:endParaRPr lang="en-US" altLang="ja-JP" sz="1400" smtClean="0">
              <a:ea typeface="ＭＳ 明朝" pitchFamily="17" charset="-128"/>
            </a:endParaRPr>
          </a:p>
        </p:txBody>
      </p:sp>
      <p:sp>
        <p:nvSpPr>
          <p:cNvPr id="55299" name="タイトル 1"/>
          <p:cNvSpPr>
            <a:spLocks noGrp="1"/>
          </p:cNvSpPr>
          <p:nvPr>
            <p:ph type="title"/>
          </p:nvPr>
        </p:nvSpPr>
        <p:spPr/>
        <p:txBody>
          <a:bodyPr/>
          <a:lstStyle/>
          <a:p>
            <a:r>
              <a:rPr lang="ja-JP" altLang="en-US" smtClean="0"/>
              <a:t>その他の機能</a:t>
            </a:r>
          </a:p>
        </p:txBody>
      </p:sp>
      <p:sp>
        <p:nvSpPr>
          <p:cNvPr id="55300" name="コンテンツ プレースホルダ 2"/>
          <p:cNvSpPr>
            <a:spLocks noGrp="1"/>
          </p:cNvSpPr>
          <p:nvPr>
            <p:ph idx="1"/>
          </p:nvPr>
        </p:nvSpPr>
        <p:spPr/>
        <p:txBody>
          <a:bodyPr/>
          <a:lstStyle/>
          <a:p>
            <a:r>
              <a:rPr lang="ja-JP" altLang="en-US" dirty="0" smtClean="0"/>
              <a:t>各画面位置移動、表示、非表示</a:t>
            </a:r>
            <a:endParaRPr lang="en-US" altLang="ja-JP" dirty="0" smtClean="0"/>
          </a:p>
          <a:p>
            <a:endParaRPr lang="en-US" altLang="ja-JP" dirty="0" smtClean="0"/>
          </a:p>
          <a:p>
            <a:r>
              <a:rPr lang="ja-JP" altLang="en-US" dirty="0" smtClean="0"/>
              <a:t>リロード</a:t>
            </a:r>
            <a:endParaRPr lang="en-US" altLang="ja-JP" dirty="0" smtClean="0"/>
          </a:p>
          <a:p>
            <a:endParaRPr lang="en-US" altLang="ja-JP" dirty="0" smtClean="0"/>
          </a:p>
          <a:p>
            <a:r>
              <a:rPr lang="ja-JP" altLang="en-US" dirty="0" smtClean="0"/>
              <a:t>スクリーンショット</a:t>
            </a:r>
            <a:endParaRPr lang="en-US" altLang="ja-JP" dirty="0" smtClean="0"/>
          </a:p>
          <a:p>
            <a:endParaRPr lang="en-US" altLang="ja-JP" dirty="0" smtClean="0"/>
          </a:p>
          <a:p>
            <a:r>
              <a:rPr lang="ja-JP" altLang="en-US" dirty="0" smtClean="0"/>
              <a:t>ツールバー</a:t>
            </a:r>
            <a:endParaRPr lang="en-US" altLang="ja-JP" dirty="0" smtClean="0"/>
          </a:p>
          <a:p>
            <a:endParaRPr lang="en-US" altLang="ja-JP" dirty="0" smtClean="0"/>
          </a:p>
          <a:p>
            <a:r>
              <a:rPr lang="ja-JP" altLang="en-US" dirty="0" smtClean="0"/>
              <a:t>簡易検索</a:t>
            </a:r>
            <a:endParaRPr lang="en-US" altLang="ja-JP" dirty="0" smtClean="0"/>
          </a:p>
          <a:p>
            <a:endParaRPr lang="en-US" altLang="ja-JP" dirty="0"/>
          </a:p>
          <a:p>
            <a:r>
              <a:rPr lang="ja-JP" altLang="en-US" dirty="0" smtClean="0"/>
              <a:t>詳細検索</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4E04CC47-C794-4601-AB90-1CA8AF892525}" type="slidenum">
              <a:rPr lang="en-US" altLang="ja-JP" sz="1400" smtClean="0">
                <a:ea typeface="ＭＳ 明朝" pitchFamily="17" charset="-128"/>
              </a:rPr>
              <a:pPr eaLnBrk="1" hangingPunct="1"/>
              <a:t>52</a:t>
            </a:fld>
            <a:endParaRPr lang="en-US" altLang="ja-JP" sz="1400" smtClean="0">
              <a:ea typeface="ＭＳ 明朝" pitchFamily="17" charset="-128"/>
            </a:endParaRPr>
          </a:p>
        </p:txBody>
      </p:sp>
      <p:sp>
        <p:nvSpPr>
          <p:cNvPr id="56323" name="タイトル 1"/>
          <p:cNvSpPr>
            <a:spLocks noGrp="1"/>
          </p:cNvSpPr>
          <p:nvPr>
            <p:ph type="title"/>
          </p:nvPr>
        </p:nvSpPr>
        <p:spPr/>
        <p:txBody>
          <a:bodyPr/>
          <a:lstStyle/>
          <a:p>
            <a:r>
              <a:rPr lang="ja-JP" altLang="en-US" smtClean="0"/>
              <a:t>その他ー各画面位置移動、表示、非表示</a:t>
            </a:r>
          </a:p>
        </p:txBody>
      </p:sp>
      <p:sp>
        <p:nvSpPr>
          <p:cNvPr id="56324" name="コンテンツ プレースホルダ 2"/>
          <p:cNvSpPr>
            <a:spLocks noGrp="1"/>
          </p:cNvSpPr>
          <p:nvPr>
            <p:ph idx="1"/>
          </p:nvPr>
        </p:nvSpPr>
        <p:spPr/>
        <p:txBody>
          <a:bodyPr/>
          <a:lstStyle/>
          <a:p>
            <a:r>
              <a:rPr lang="ja-JP" altLang="en-US" smtClean="0">
                <a:solidFill>
                  <a:srgbClr val="FF0000"/>
                </a:solidFill>
              </a:rPr>
              <a:t>可視化情報、リソース情報、トレースログ画面、</a:t>
            </a:r>
            <a:endParaRPr lang="en-US" altLang="ja-JP" smtClean="0">
              <a:solidFill>
                <a:srgbClr val="FF0000"/>
              </a:solidFill>
            </a:endParaRPr>
          </a:p>
          <a:p>
            <a:pPr>
              <a:buFontTx/>
              <a:buNone/>
            </a:pPr>
            <a:r>
              <a:rPr lang="ja-JP" altLang="en-US" smtClean="0">
                <a:solidFill>
                  <a:srgbClr val="FF0000"/>
                </a:solidFill>
              </a:rPr>
              <a:t>　マクロビュ－アのみ可能．</a:t>
            </a:r>
            <a:endParaRPr lang="en-US" altLang="ja-JP" smtClean="0"/>
          </a:p>
          <a:p>
            <a:r>
              <a:rPr lang="ja-JP" altLang="en-US" smtClean="0"/>
              <a:t>表示は「メニュー」の「表示」でクリック．</a:t>
            </a:r>
            <a:endParaRPr lang="en-US" altLang="ja-JP" smtClean="0"/>
          </a:p>
          <a:p>
            <a:r>
              <a:rPr lang="ja-JP" altLang="en-US" smtClean="0"/>
              <a:t>位置移動は各画面をドラッグ＆ドロップで移動．</a:t>
            </a:r>
            <a:endParaRPr lang="en-US" altLang="ja-JP" smtClean="0"/>
          </a:p>
          <a:p>
            <a:r>
              <a:rPr lang="en-US" altLang="ja-JP" smtClean="0"/>
              <a:t>windowbar</a:t>
            </a:r>
            <a:r>
              <a:rPr lang="ja-JP" altLang="en-US" smtClean="0"/>
              <a:t>をダブルクリックすると、元の位置に戻る．</a:t>
            </a:r>
          </a:p>
          <a:p>
            <a:endParaRPr lang="ja-JP" altLang="en-US" smtClean="0"/>
          </a:p>
          <a:p>
            <a:endParaRPr lang="ja-JP" altLang="en-US" smtClean="0"/>
          </a:p>
        </p:txBody>
      </p:sp>
      <p:pic>
        <p:nvPicPr>
          <p:cNvPr id="5632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363" y="3757613"/>
            <a:ext cx="3648075"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6" name="テキスト ボックス 6"/>
          <p:cNvSpPr txBox="1">
            <a:spLocks noChangeArrowheads="1"/>
          </p:cNvSpPr>
          <p:nvPr/>
        </p:nvSpPr>
        <p:spPr bwMode="auto">
          <a:xfrm>
            <a:off x="839788" y="3324225"/>
            <a:ext cx="2867025" cy="369888"/>
          </a:xfrm>
          <a:prstGeom prst="rect">
            <a:avLst/>
          </a:prstGeom>
          <a:solidFill>
            <a:srgbClr val="FFFF00"/>
          </a:solidFill>
          <a:ln w="15875">
            <a:solidFill>
              <a:schemeClr val="tx1"/>
            </a:solidFill>
            <a:miter lim="800000"/>
            <a:headEnd/>
            <a:tailEnd/>
          </a:ln>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algn="ctr" eaLnBrk="1" hangingPunct="1"/>
            <a:r>
              <a:rPr lang="ja-JP" altLang="en-US"/>
              <a:t>位置を移動した画面</a:t>
            </a:r>
          </a:p>
        </p:txBody>
      </p:sp>
      <p:pic>
        <p:nvPicPr>
          <p:cNvPr id="5632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4750" y="3759200"/>
            <a:ext cx="3649663"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8" name="テキスト ボックス 6"/>
          <p:cNvSpPr txBox="1">
            <a:spLocks noChangeArrowheads="1"/>
          </p:cNvSpPr>
          <p:nvPr/>
        </p:nvSpPr>
        <p:spPr bwMode="auto">
          <a:xfrm>
            <a:off x="5329238" y="3325813"/>
            <a:ext cx="3025775" cy="369887"/>
          </a:xfrm>
          <a:prstGeom prst="rect">
            <a:avLst/>
          </a:prstGeom>
          <a:solidFill>
            <a:srgbClr val="FFFF00"/>
          </a:solidFill>
          <a:ln w="15875">
            <a:solidFill>
              <a:schemeClr val="tx1"/>
            </a:solidFill>
            <a:miter lim="800000"/>
            <a:headEnd/>
            <a:tailEnd/>
          </a:ln>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algn="ctr" eaLnBrk="1" hangingPunct="1"/>
            <a:r>
              <a:rPr lang="ja-JP" altLang="en-US"/>
              <a:t>元の位置に移動した画面</a:t>
            </a:r>
          </a:p>
        </p:txBody>
      </p:sp>
      <p:sp>
        <p:nvSpPr>
          <p:cNvPr id="56329" name="左右矢印 10"/>
          <p:cNvSpPr>
            <a:spLocks noChangeArrowheads="1"/>
          </p:cNvSpPr>
          <p:nvPr/>
        </p:nvSpPr>
        <p:spPr bwMode="auto">
          <a:xfrm>
            <a:off x="4202113" y="4765675"/>
            <a:ext cx="747712" cy="376238"/>
          </a:xfrm>
          <a:prstGeom prst="leftRightArrow">
            <a:avLst>
              <a:gd name="adj1" fmla="val 50000"/>
              <a:gd name="adj2" fmla="val 50245"/>
            </a:avLst>
          </a:prstGeom>
          <a:solidFill>
            <a:srgbClr val="FFC000"/>
          </a:solidFill>
          <a:ln w="9525" algn="ctr">
            <a:solidFill>
              <a:schemeClr val="tx1"/>
            </a:solidFill>
            <a:round/>
            <a:headEnd/>
            <a:tailEnd type="triangle" w="med" len="med"/>
          </a:ln>
        </p:spPr>
        <p:txBody>
          <a:bodyPr wrap="none" lIns="90000" tIns="46800" rIns="90000" bIns="46800">
            <a:spAutoFit/>
          </a:bodyPr>
          <a:lstStyle/>
          <a:p>
            <a:endParaRPr lang="ja-JP"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スライド番号プレースホルダ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530EC3C3-E577-4921-9FDC-64943285DA2C}" type="slidenum">
              <a:rPr lang="en-US" altLang="ja-JP" sz="1400" smtClean="0">
                <a:ea typeface="ＭＳ 明朝" pitchFamily="17" charset="-128"/>
              </a:rPr>
              <a:pPr eaLnBrk="1" hangingPunct="1"/>
              <a:t>53</a:t>
            </a:fld>
            <a:endParaRPr lang="en-US" altLang="ja-JP" sz="1400" smtClean="0">
              <a:ea typeface="ＭＳ 明朝" pitchFamily="17" charset="-128"/>
            </a:endParaRPr>
          </a:p>
        </p:txBody>
      </p:sp>
      <p:sp>
        <p:nvSpPr>
          <p:cNvPr id="57347" name="タイトル 1"/>
          <p:cNvSpPr>
            <a:spLocks noGrp="1"/>
          </p:cNvSpPr>
          <p:nvPr>
            <p:ph type="title"/>
          </p:nvPr>
        </p:nvSpPr>
        <p:spPr/>
        <p:txBody>
          <a:bodyPr/>
          <a:lstStyle/>
          <a:p>
            <a:r>
              <a:rPr lang="ja-JP" altLang="en-US" smtClean="0"/>
              <a:t>その他 ー リロード</a:t>
            </a:r>
          </a:p>
        </p:txBody>
      </p:sp>
      <p:sp>
        <p:nvSpPr>
          <p:cNvPr id="57348" name="四角形吹き出し 25"/>
          <p:cNvSpPr>
            <a:spLocks noChangeArrowheads="1"/>
          </p:cNvSpPr>
          <p:nvPr/>
        </p:nvSpPr>
        <p:spPr bwMode="auto">
          <a:xfrm>
            <a:off x="2847975" y="3335338"/>
            <a:ext cx="2111375" cy="1541462"/>
          </a:xfrm>
          <a:prstGeom prst="wedgeRectCallout">
            <a:avLst>
              <a:gd name="adj1" fmla="val -88912"/>
              <a:gd name="adj2" fmla="val -43250"/>
            </a:avLst>
          </a:prstGeom>
          <a:solidFill>
            <a:schemeClr val="bg1"/>
          </a:solidFill>
          <a:ln w="19050" algn="ctr">
            <a:solidFill>
              <a:srgbClr val="FF0000"/>
            </a:solidFill>
            <a:round/>
            <a:headEnd/>
            <a:tailEnd type="triangle" w="med" len="med"/>
          </a:ln>
        </p:spPr>
        <p:txBody>
          <a:bodyPr lIns="90000" tIns="46800" rIns="90000" bIns="46800">
            <a:spAutoFit/>
          </a:bodyPr>
          <a:lstStyle/>
          <a:p>
            <a:endParaRPr lang="en-US" altLang="ja-JP"/>
          </a:p>
          <a:p>
            <a:r>
              <a:rPr lang="ja-JP" altLang="en-US"/>
              <a:t>ここをクリックすることで、リロードが可能です。</a:t>
            </a:r>
          </a:p>
        </p:txBody>
      </p:sp>
      <p:sp>
        <p:nvSpPr>
          <p:cNvPr id="57349" name="テキスト ボックス 7"/>
          <p:cNvSpPr txBox="1">
            <a:spLocks noChangeArrowheads="1"/>
          </p:cNvSpPr>
          <p:nvPr/>
        </p:nvSpPr>
        <p:spPr bwMode="auto">
          <a:xfrm>
            <a:off x="495300" y="1042988"/>
            <a:ext cx="7734300"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2400" b="1"/>
              <a:t>リロード： </a:t>
            </a:r>
            <a:endParaRPr lang="en-US" altLang="ja-JP" sz="2400" b="1"/>
          </a:p>
          <a:p>
            <a:pPr eaLnBrk="1" hangingPunct="1"/>
            <a:r>
              <a:rPr lang="en-US" altLang="ja-JP" sz="2400"/>
              <a:t>    </a:t>
            </a:r>
            <a:r>
              <a:rPr lang="ja-JP" altLang="en-US" sz="2400"/>
              <a:t>一度読込んだ  </a:t>
            </a:r>
            <a:r>
              <a:rPr lang="en-US" altLang="ja-JP" sz="2400"/>
              <a:t>.res </a:t>
            </a:r>
            <a:r>
              <a:rPr lang="ja-JP" altLang="en-US" sz="2400"/>
              <a:t>ファイルと </a:t>
            </a:r>
            <a:r>
              <a:rPr lang="en-US" altLang="ja-JP" sz="2400"/>
              <a:t>.log </a:t>
            </a:r>
            <a:r>
              <a:rPr lang="ja-JP" altLang="en-US" sz="2400"/>
              <a:t>ファイルを</a:t>
            </a:r>
            <a:endParaRPr lang="en-US" altLang="ja-JP" sz="2400"/>
          </a:p>
          <a:p>
            <a:pPr eaLnBrk="1" hangingPunct="1"/>
            <a:r>
              <a:rPr lang="ja-JP" altLang="en-US" sz="2400"/>
              <a:t>　再度読込みます。両ファイルをドラッグ・ドロップ</a:t>
            </a:r>
            <a:endParaRPr lang="en-US" altLang="ja-JP" sz="2400"/>
          </a:p>
          <a:p>
            <a:pPr eaLnBrk="1" hangingPunct="1"/>
            <a:r>
              <a:rPr lang="ja-JP" altLang="en-US" sz="2400"/>
              <a:t>　することでもリロードが可能です</a:t>
            </a:r>
          </a:p>
        </p:txBody>
      </p:sp>
      <p:pic>
        <p:nvPicPr>
          <p:cNvPr id="57350" name="図 9" descr="TLV.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74800" y="2995613"/>
            <a:ext cx="5873750" cy="340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1" name="正方形/長方形 10"/>
          <p:cNvSpPr>
            <a:spLocks noChangeArrowheads="1"/>
          </p:cNvSpPr>
          <p:nvPr/>
        </p:nvSpPr>
        <p:spPr bwMode="auto">
          <a:xfrm>
            <a:off x="3052763" y="3155950"/>
            <a:ext cx="295275" cy="371475"/>
          </a:xfrm>
          <a:prstGeom prst="rect">
            <a:avLst/>
          </a:prstGeom>
          <a:noFill/>
          <a:ln w="38100"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a:p>
        </p:txBody>
      </p:sp>
      <p:sp>
        <p:nvSpPr>
          <p:cNvPr id="57352" name="四角形吹き出し 17"/>
          <p:cNvSpPr>
            <a:spLocks noChangeArrowheads="1"/>
          </p:cNvSpPr>
          <p:nvPr/>
        </p:nvSpPr>
        <p:spPr bwMode="auto">
          <a:xfrm>
            <a:off x="4129088" y="2935288"/>
            <a:ext cx="1327150" cy="709612"/>
          </a:xfrm>
          <a:prstGeom prst="wedgeRectCallout">
            <a:avLst>
              <a:gd name="adj1" fmla="val -107796"/>
              <a:gd name="adj2" fmla="val 8495"/>
            </a:avLst>
          </a:prstGeom>
          <a:solidFill>
            <a:schemeClr val="bg1"/>
          </a:solidFill>
          <a:ln w="28575" algn="ctr">
            <a:solidFill>
              <a:srgbClr val="FF0000"/>
            </a:solidFill>
            <a:round/>
            <a:headEnd/>
            <a:tailEnd type="triangle" w="med" len="med"/>
          </a:ln>
        </p:spPr>
        <p:txBody>
          <a:bodyPr lIns="90000" tIns="46800" rIns="90000" bIns="46800">
            <a:spAutoFit/>
          </a:bodyPr>
          <a:lstStyle/>
          <a:p>
            <a:r>
              <a:rPr lang="ja-JP" altLang="en-US" b="1">
                <a:solidFill>
                  <a:srgbClr val="FF0000"/>
                </a:solidFill>
              </a:rPr>
              <a:t>リロード</a:t>
            </a:r>
            <a:endParaRPr lang="en-US" altLang="ja-JP" b="1">
              <a:solidFill>
                <a:srgbClr val="FF0000"/>
              </a:solidFill>
            </a:endParaRPr>
          </a:p>
          <a:p>
            <a:r>
              <a:rPr lang="ja-JP" altLang="en-US" b="1">
                <a:solidFill>
                  <a:srgbClr val="FF0000"/>
                </a:solidFill>
              </a:rPr>
              <a:t>  ボタン</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タイトル 1"/>
          <p:cNvSpPr>
            <a:spLocks noGrp="1"/>
          </p:cNvSpPr>
          <p:nvPr>
            <p:ph type="title"/>
          </p:nvPr>
        </p:nvSpPr>
        <p:spPr/>
        <p:txBody>
          <a:bodyPr/>
          <a:lstStyle/>
          <a:p>
            <a:r>
              <a:rPr lang="ja-JP" altLang="en-US" smtClean="0"/>
              <a:t>その他 ー スクリーンショット</a:t>
            </a:r>
            <a:r>
              <a:rPr lang="en-US" altLang="ja-JP" smtClean="0"/>
              <a:t> </a:t>
            </a:r>
            <a:endParaRPr lang="ja-JP" altLang="en-US" smtClean="0"/>
          </a:p>
        </p:txBody>
      </p:sp>
      <p:sp>
        <p:nvSpPr>
          <p:cNvPr id="58371" name="コンテンツ プレースホルダ 2"/>
          <p:cNvSpPr>
            <a:spLocks noGrp="1"/>
          </p:cNvSpPr>
          <p:nvPr>
            <p:ph idx="1"/>
          </p:nvPr>
        </p:nvSpPr>
        <p:spPr>
          <a:xfrm>
            <a:off x="407988" y="1022350"/>
            <a:ext cx="8086725" cy="5307013"/>
          </a:xfrm>
        </p:spPr>
        <p:txBody>
          <a:bodyPr/>
          <a:lstStyle/>
          <a:p>
            <a:r>
              <a:rPr lang="ja-JP" altLang="en-US" smtClean="0"/>
              <a:t>スクリーンショット</a:t>
            </a:r>
            <a:endParaRPr lang="en-US" altLang="ja-JP" smtClean="0"/>
          </a:p>
          <a:p>
            <a:pPr>
              <a:buFontTx/>
              <a:buNone/>
            </a:pPr>
            <a:r>
              <a:rPr lang="ja-JP" altLang="en-US" smtClean="0"/>
              <a:t>　一部表示区間の情報を図として保存することができま</a:t>
            </a:r>
            <a:endParaRPr lang="en-US" altLang="ja-JP" smtClean="0"/>
          </a:p>
          <a:p>
            <a:pPr>
              <a:buFontTx/>
              <a:buNone/>
            </a:pPr>
            <a:r>
              <a:rPr lang="ja-JP" altLang="en-US" smtClean="0"/>
              <a:t>　す。対応形式は </a:t>
            </a:r>
            <a:r>
              <a:rPr lang="en-US" altLang="ja-JP" smtClean="0"/>
              <a:t>bmp, jpg, png, gif </a:t>
            </a:r>
            <a:r>
              <a:rPr lang="ja-JP" altLang="en-US" smtClean="0"/>
              <a:t>の４種類です。</a:t>
            </a:r>
          </a:p>
        </p:txBody>
      </p:sp>
      <p:sp>
        <p:nvSpPr>
          <p:cNvPr id="58372" name="スライド番号プレースホルダ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12A645A3-85FC-42F0-B51C-16681553C30C}" type="slidenum">
              <a:rPr lang="en-US" altLang="ja-JP" sz="1400" smtClean="0">
                <a:ea typeface="ＭＳ 明朝" pitchFamily="17" charset="-128"/>
              </a:rPr>
              <a:pPr eaLnBrk="1" hangingPunct="1"/>
              <a:t>54</a:t>
            </a:fld>
            <a:endParaRPr lang="en-US" altLang="ja-JP" sz="1400" smtClean="0">
              <a:ea typeface="ＭＳ 明朝" pitchFamily="17" charset="-128"/>
            </a:endParaRPr>
          </a:p>
        </p:txBody>
      </p:sp>
      <p:sp>
        <p:nvSpPr>
          <p:cNvPr id="58373" name="フッター プレースホルダ 4"/>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sz="1800" smtClean="0"/>
              <a:t>CONFIDENTIAL</a:t>
            </a:r>
          </a:p>
        </p:txBody>
      </p:sp>
      <p:pic>
        <p:nvPicPr>
          <p:cNvPr id="58374" name="Picture 2" descr="C:\Documents and Settings\ukai\デスクトップ\リポジトリ\repos\ukai\OJL関連\figuers\ScreenShotFuncti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9275" y="3001963"/>
            <a:ext cx="4953000"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5" name="円/楕円 6"/>
          <p:cNvSpPr>
            <a:spLocks noChangeArrowheads="1"/>
          </p:cNvSpPr>
          <p:nvPr/>
        </p:nvSpPr>
        <p:spPr bwMode="auto">
          <a:xfrm>
            <a:off x="1490663" y="3121025"/>
            <a:ext cx="288925" cy="287338"/>
          </a:xfrm>
          <a:prstGeom prst="ellipse">
            <a:avLst/>
          </a:prstGeom>
          <a:noFill/>
          <a:ln w="31750"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58376" name="線吹き出し 1 (枠付き) 8"/>
          <p:cNvSpPr>
            <a:spLocks/>
          </p:cNvSpPr>
          <p:nvPr/>
        </p:nvSpPr>
        <p:spPr bwMode="auto">
          <a:xfrm>
            <a:off x="2197100" y="2643188"/>
            <a:ext cx="1260475" cy="465137"/>
          </a:xfrm>
          <a:prstGeom prst="borderCallout1">
            <a:avLst>
              <a:gd name="adj1" fmla="val 18750"/>
              <a:gd name="adj2" fmla="val -8333"/>
              <a:gd name="adj3" fmla="val 112500"/>
              <a:gd name="adj4" fmla="val -38333"/>
            </a:avLst>
          </a:prstGeom>
          <a:solidFill>
            <a:schemeClr val="bg1"/>
          </a:solidFill>
          <a:ln w="28575" algn="ctr">
            <a:solidFill>
              <a:srgbClr val="FF0000"/>
            </a:solidFill>
            <a:round/>
            <a:headEnd/>
            <a:tailEnd/>
          </a:ln>
        </p:spPr>
        <p:txBody>
          <a:bodyPr wrap="none" lIns="90000" tIns="46800" rIns="90000" bIns="46800">
            <a:spAutoFit/>
          </a:bodyPr>
          <a:lstStyle/>
          <a:p>
            <a:pPr algn="ctr"/>
            <a:r>
              <a:rPr lang="ja-JP" altLang="en-US" sz="1200" b="1">
                <a:solidFill>
                  <a:srgbClr val="FF0000"/>
                </a:solidFill>
              </a:rPr>
              <a:t>スクリーン</a:t>
            </a:r>
            <a:endParaRPr lang="en-US" altLang="ja-JP" sz="1200" b="1">
              <a:solidFill>
                <a:srgbClr val="FF0000"/>
              </a:solidFill>
            </a:endParaRPr>
          </a:p>
          <a:p>
            <a:pPr algn="ctr"/>
            <a:r>
              <a:rPr lang="ja-JP" altLang="en-US" sz="1200" b="1">
                <a:solidFill>
                  <a:srgbClr val="FF0000"/>
                </a:solidFill>
              </a:rPr>
              <a:t>ショットボタン</a:t>
            </a:r>
          </a:p>
        </p:txBody>
      </p:sp>
      <p:sp>
        <p:nvSpPr>
          <p:cNvPr id="58377" name="正方形/長方形 9"/>
          <p:cNvSpPr>
            <a:spLocks noChangeArrowheads="1"/>
          </p:cNvSpPr>
          <p:nvPr/>
        </p:nvSpPr>
        <p:spPr bwMode="auto">
          <a:xfrm>
            <a:off x="1539875" y="3806825"/>
            <a:ext cx="3384550" cy="1658938"/>
          </a:xfrm>
          <a:prstGeom prst="rect">
            <a:avLst/>
          </a:prstGeom>
          <a:noFill/>
          <a:ln w="50800"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58378" name="線吹き出し 1 (枠付き) 12"/>
          <p:cNvSpPr>
            <a:spLocks/>
          </p:cNvSpPr>
          <p:nvPr/>
        </p:nvSpPr>
        <p:spPr bwMode="auto">
          <a:xfrm>
            <a:off x="5668963" y="3660775"/>
            <a:ext cx="1836737" cy="587375"/>
          </a:xfrm>
          <a:prstGeom prst="borderCallout1">
            <a:avLst>
              <a:gd name="adj1" fmla="val 23824"/>
              <a:gd name="adj2" fmla="val 324"/>
              <a:gd name="adj3" fmla="val 73676"/>
              <a:gd name="adj4" fmla="val -34954"/>
            </a:avLst>
          </a:prstGeom>
          <a:solidFill>
            <a:schemeClr val="bg1"/>
          </a:solidFill>
          <a:ln w="28575" algn="ctr">
            <a:solidFill>
              <a:srgbClr val="FF0000"/>
            </a:solidFill>
            <a:round/>
            <a:headEnd/>
            <a:tailEnd/>
          </a:ln>
        </p:spPr>
        <p:txBody>
          <a:bodyPr wrap="none" lIns="90000" tIns="46800" rIns="90000" bIns="46800">
            <a:spAutoFit/>
          </a:bodyPr>
          <a:lstStyle/>
          <a:p>
            <a:pPr algn="ctr"/>
            <a:r>
              <a:rPr lang="ja-JP" altLang="en-US" sz="1600" b="1">
                <a:solidFill>
                  <a:srgbClr val="FF0000"/>
                </a:solidFill>
              </a:rPr>
              <a:t>この領域が図と</a:t>
            </a:r>
            <a:endParaRPr lang="en-US" altLang="ja-JP" sz="1600" b="1">
              <a:solidFill>
                <a:srgbClr val="FF0000"/>
              </a:solidFill>
            </a:endParaRPr>
          </a:p>
          <a:p>
            <a:pPr algn="ctr"/>
            <a:r>
              <a:rPr lang="ja-JP" altLang="en-US" sz="1600" b="1">
                <a:solidFill>
                  <a:srgbClr val="FF0000"/>
                </a:solidFill>
              </a:rPr>
              <a:t>して保存されます</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C968735F-F6AE-4A8A-811D-52995E720124}" type="slidenum">
              <a:rPr lang="en-US" altLang="ja-JP" sz="1400" smtClean="0">
                <a:ea typeface="ＭＳ 明朝" pitchFamily="17" charset="-128"/>
              </a:rPr>
              <a:pPr eaLnBrk="1" hangingPunct="1"/>
              <a:t>55</a:t>
            </a:fld>
            <a:endParaRPr lang="en-US" altLang="ja-JP" sz="1400" smtClean="0">
              <a:ea typeface="ＭＳ 明朝" pitchFamily="17" charset="-128"/>
            </a:endParaRPr>
          </a:p>
        </p:txBody>
      </p:sp>
      <p:sp>
        <p:nvSpPr>
          <p:cNvPr id="59395" name="タイトル 1"/>
          <p:cNvSpPr>
            <a:spLocks noGrp="1"/>
          </p:cNvSpPr>
          <p:nvPr>
            <p:ph type="title"/>
          </p:nvPr>
        </p:nvSpPr>
        <p:spPr/>
        <p:txBody>
          <a:bodyPr/>
          <a:lstStyle/>
          <a:p>
            <a:r>
              <a:rPr lang="ja-JP" altLang="en-US" smtClean="0"/>
              <a:t>その他ーツールバー</a:t>
            </a:r>
          </a:p>
        </p:txBody>
      </p:sp>
      <p:pic>
        <p:nvPicPr>
          <p:cNvPr id="59396" name="コンテンツ プレースホルダ 9" descr="tlv3.JPG"/>
          <p:cNvPicPr>
            <a:picLocks noGrp="1" noChangeAspect="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82550" y="1743075"/>
            <a:ext cx="4654550" cy="3490913"/>
          </a:xfrm>
        </p:spPr>
      </p:pic>
      <p:sp>
        <p:nvSpPr>
          <p:cNvPr id="59397" name="コンテンツ プレースホルダ 8"/>
          <p:cNvSpPr>
            <a:spLocks noGrp="1"/>
          </p:cNvSpPr>
          <p:nvPr>
            <p:ph sz="half" idx="2"/>
          </p:nvPr>
        </p:nvSpPr>
        <p:spPr>
          <a:xfrm>
            <a:off x="4867275" y="1022350"/>
            <a:ext cx="3810000" cy="5307013"/>
          </a:xfrm>
        </p:spPr>
        <p:txBody>
          <a:bodyPr/>
          <a:lstStyle/>
          <a:p>
            <a:endParaRPr lang="en-US" altLang="ja-JP" sz="1800" smtClean="0"/>
          </a:p>
          <a:p>
            <a:pPr>
              <a:buFontTx/>
              <a:buNone/>
            </a:pPr>
            <a:r>
              <a:rPr lang="en-US" altLang="ja-JP" sz="1800" smtClean="0">
                <a:solidFill>
                  <a:srgbClr val="262699"/>
                </a:solidFill>
              </a:rPr>
              <a:t>※ </a:t>
            </a:r>
            <a:r>
              <a:rPr lang="ja-JP" altLang="en-US" sz="1800" smtClean="0">
                <a:solidFill>
                  <a:srgbClr val="262699"/>
                </a:solidFill>
              </a:rPr>
              <a:t>ツールバーの左から順に</a:t>
            </a:r>
            <a:endParaRPr lang="en-US" altLang="ja-JP" sz="1800" smtClean="0">
              <a:solidFill>
                <a:srgbClr val="262699"/>
              </a:solidFill>
            </a:endParaRPr>
          </a:p>
          <a:p>
            <a:r>
              <a:rPr lang="en-US" altLang="ja-JP" sz="1800" smtClean="0"/>
              <a:t>ns/</a:t>
            </a:r>
            <a:r>
              <a:rPr lang="ja-JP" altLang="en-US" sz="1800" smtClean="0"/>
              <a:t>目盛の拡大、縮小</a:t>
            </a:r>
            <a:endParaRPr lang="en-US" altLang="ja-JP" sz="1800" smtClean="0"/>
          </a:p>
          <a:p>
            <a:pPr lvl="1"/>
            <a:r>
              <a:rPr lang="ja-JP" altLang="en-US" sz="1600" smtClean="0"/>
              <a:t>＋、－ボタンで</a:t>
            </a:r>
            <a:r>
              <a:rPr lang="en-US" altLang="ja-JP" sz="1600" smtClean="0"/>
              <a:t>ns/</a:t>
            </a:r>
            <a:r>
              <a:rPr lang="ja-JP" altLang="en-US" sz="1600" smtClean="0"/>
              <a:t>目盛を拡大、縮小可能</a:t>
            </a:r>
            <a:endParaRPr lang="en-US" altLang="ja-JP" sz="1600" smtClean="0"/>
          </a:p>
          <a:p>
            <a:pPr lvl="1"/>
            <a:r>
              <a:rPr lang="ja-JP" altLang="en-US" sz="1600" smtClean="0"/>
              <a:t>現在の</a:t>
            </a:r>
            <a:r>
              <a:rPr lang="en-US" altLang="ja-JP" sz="1600" smtClean="0"/>
              <a:t>ns/</a:t>
            </a:r>
            <a:r>
              <a:rPr lang="ja-JP" altLang="en-US" sz="1600" smtClean="0"/>
              <a:t>目盛表示部分をクリックするとトラックバー</a:t>
            </a:r>
            <a:r>
              <a:rPr lang="en-US" altLang="ja-JP" sz="1600" smtClean="0"/>
              <a:t>(</a:t>
            </a:r>
            <a:r>
              <a:rPr lang="ja-JP" altLang="en-US" sz="1600" smtClean="0"/>
              <a:t>スライダー</a:t>
            </a:r>
            <a:r>
              <a:rPr lang="en-US" altLang="ja-JP" sz="1600" smtClean="0"/>
              <a:t>)</a:t>
            </a:r>
            <a:r>
              <a:rPr lang="ja-JP" altLang="en-US" sz="1600" smtClean="0"/>
              <a:t>で変更可能</a:t>
            </a:r>
            <a:endParaRPr lang="en-US" altLang="ja-JP" sz="1600" smtClean="0"/>
          </a:p>
          <a:p>
            <a:r>
              <a:rPr lang="en-US" altLang="ja-JP" sz="1800" smtClean="0"/>
              <a:t>pixel/</a:t>
            </a:r>
            <a:r>
              <a:rPr lang="ja-JP" altLang="en-US" sz="1800" smtClean="0"/>
              <a:t>目盛の拡大、縮小</a:t>
            </a:r>
            <a:endParaRPr lang="en-US" altLang="ja-JP" sz="1800" smtClean="0"/>
          </a:p>
          <a:p>
            <a:pPr lvl="1"/>
            <a:r>
              <a:rPr lang="ja-JP" altLang="en-US" sz="1600" smtClean="0"/>
              <a:t>＋、－ボタンで</a:t>
            </a:r>
            <a:r>
              <a:rPr lang="en-US" altLang="ja-JP" sz="1600" smtClean="0"/>
              <a:t>pixel/</a:t>
            </a:r>
            <a:r>
              <a:rPr lang="ja-JP" altLang="en-US" sz="1600" smtClean="0"/>
              <a:t>目盛を拡大、縮小可能</a:t>
            </a:r>
            <a:endParaRPr lang="en-US" altLang="ja-JP" sz="1600" smtClean="0"/>
          </a:p>
          <a:p>
            <a:pPr lvl="1"/>
            <a:r>
              <a:rPr lang="ja-JP" altLang="en-US" sz="1600" smtClean="0"/>
              <a:t>現在の</a:t>
            </a:r>
            <a:r>
              <a:rPr lang="en-US" altLang="ja-JP" sz="1600" smtClean="0"/>
              <a:t>pixel/</a:t>
            </a:r>
            <a:r>
              <a:rPr lang="ja-JP" altLang="en-US" sz="1600" smtClean="0"/>
              <a:t>目盛表示部分をクリックするとトラックバー</a:t>
            </a:r>
            <a:r>
              <a:rPr lang="en-US" altLang="ja-JP" sz="1600" smtClean="0"/>
              <a:t>(</a:t>
            </a:r>
            <a:r>
              <a:rPr lang="ja-JP" altLang="en-US" sz="1600" smtClean="0"/>
              <a:t>スライダー</a:t>
            </a:r>
            <a:r>
              <a:rPr lang="en-US" altLang="ja-JP" sz="1600" smtClean="0"/>
              <a:t>)</a:t>
            </a:r>
            <a:r>
              <a:rPr lang="ja-JP" altLang="en-US" sz="1600" smtClean="0"/>
              <a:t>で変更可能</a:t>
            </a:r>
            <a:endParaRPr lang="en-US" altLang="ja-JP" sz="1800" smtClean="0"/>
          </a:p>
          <a:p>
            <a:r>
              <a:rPr lang="ja-JP" altLang="en-US" sz="1800" smtClean="0"/>
              <a:t>行サイズ固定</a:t>
            </a:r>
            <a:endParaRPr lang="en-US" altLang="ja-JP" sz="1800" smtClean="0"/>
          </a:p>
          <a:p>
            <a:pPr lvl="1"/>
            <a:r>
              <a:rPr lang="ja-JP" altLang="en-US" sz="1600" smtClean="0"/>
              <a:t>タスク状態表示部をウィンドウズに合わせて行サイズ固定</a:t>
            </a:r>
            <a:endParaRPr lang="en-US" altLang="ja-JP" sz="1600" smtClean="0"/>
          </a:p>
          <a:p>
            <a:pPr lvl="1"/>
            <a:endParaRPr lang="ja-JP" altLang="en-US" sz="1800" smtClean="0"/>
          </a:p>
          <a:p>
            <a:endParaRPr lang="ja-JP" altLang="en-US" smtClean="0"/>
          </a:p>
        </p:txBody>
      </p:sp>
      <p:pic>
        <p:nvPicPr>
          <p:cNvPr id="5939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5500" y="1058863"/>
            <a:ext cx="43418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9" name="正方形/長方形 10"/>
          <p:cNvSpPr>
            <a:spLocks noChangeArrowheads="1"/>
          </p:cNvSpPr>
          <p:nvPr/>
        </p:nvSpPr>
        <p:spPr bwMode="auto">
          <a:xfrm>
            <a:off x="763588" y="1963738"/>
            <a:ext cx="1987550" cy="141287"/>
          </a:xfrm>
          <a:prstGeom prst="rect">
            <a:avLst/>
          </a:prstGeom>
          <a:noFill/>
          <a:ln w="28575"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16" descr="C:\Documents and Settings\ukai\デスクトップ\リポジトリ\repos\ukai\OJL関連\figuers\searchExpression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338" y="4916488"/>
            <a:ext cx="333375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19" name="Picture 15" descr="C:\Documents and Settings\ukai\デスクトップ\リポジトリ\repos\ukai\OJL関連\figuers\searchExpression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050" y="2762250"/>
            <a:ext cx="476250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0" name="タイトル 1"/>
          <p:cNvSpPr>
            <a:spLocks noGrp="1"/>
          </p:cNvSpPr>
          <p:nvPr>
            <p:ph type="title"/>
          </p:nvPr>
        </p:nvSpPr>
        <p:spPr/>
        <p:txBody>
          <a:bodyPr/>
          <a:lstStyle/>
          <a:p>
            <a:r>
              <a:rPr lang="ja-JP" altLang="en-US" smtClean="0"/>
              <a:t>その他 </a:t>
            </a:r>
            <a:r>
              <a:rPr lang="en-US" altLang="ja-JP" smtClean="0"/>
              <a:t>– </a:t>
            </a:r>
            <a:r>
              <a:rPr lang="ja-JP" altLang="en-US" smtClean="0"/>
              <a:t>イベント検索機能：簡易検索  　</a:t>
            </a:r>
          </a:p>
        </p:txBody>
      </p:sp>
      <p:sp>
        <p:nvSpPr>
          <p:cNvPr id="60421" name="スライド番号プレースホルダ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C09C8F36-B22B-4729-8779-6EFFB8399511}" type="slidenum">
              <a:rPr lang="en-US" altLang="ja-JP" sz="1400" smtClean="0">
                <a:ea typeface="ＭＳ 明朝" pitchFamily="17" charset="-128"/>
              </a:rPr>
              <a:pPr eaLnBrk="1" hangingPunct="1"/>
              <a:t>56</a:t>
            </a:fld>
            <a:endParaRPr lang="en-US" altLang="ja-JP" sz="1400" smtClean="0">
              <a:ea typeface="ＭＳ 明朝" pitchFamily="17" charset="-128"/>
            </a:endParaRPr>
          </a:p>
        </p:txBody>
      </p:sp>
      <p:sp>
        <p:nvSpPr>
          <p:cNvPr id="60422" name="テキスト ボックス 11"/>
          <p:cNvSpPr txBox="1">
            <a:spLocks noChangeArrowheads="1"/>
          </p:cNvSpPr>
          <p:nvPr/>
        </p:nvSpPr>
        <p:spPr bwMode="auto">
          <a:xfrm>
            <a:off x="471488" y="1062038"/>
            <a:ext cx="7507287" cy="137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buFont typeface="Arial" charset="0"/>
              <a:buChar char="•"/>
            </a:pPr>
            <a:r>
              <a:rPr lang="ja-JP" altLang="en-US" sz="2400" b="1"/>
              <a:t>簡易検索とは</a:t>
            </a:r>
            <a:endParaRPr lang="en-US" altLang="ja-JP"/>
          </a:p>
          <a:p>
            <a:pPr eaLnBrk="1" hangingPunct="1"/>
            <a:r>
              <a:rPr lang="ja-JP" altLang="en-US"/>
              <a:t>　リソース、ルール、イベントといった検索条件を指定し、</a:t>
            </a:r>
            <a:endParaRPr lang="en-US" altLang="ja-JP"/>
          </a:p>
          <a:p>
            <a:pPr eaLnBrk="1" hangingPunct="1"/>
            <a:r>
              <a:rPr lang="ja-JP" altLang="en-US"/>
              <a:t>　条件に合致した時刻を探す機能</a:t>
            </a:r>
            <a:r>
              <a:rPr lang="en-US" altLang="ja-JP"/>
              <a:t/>
            </a:r>
            <a:br>
              <a:rPr lang="en-US" altLang="ja-JP"/>
            </a:br>
            <a:r>
              <a:rPr lang="ja-JP" altLang="en-US"/>
              <a:t>　</a:t>
            </a:r>
            <a:endParaRPr lang="en-US" altLang="ja-JP"/>
          </a:p>
        </p:txBody>
      </p:sp>
      <p:sp>
        <p:nvSpPr>
          <p:cNvPr id="60423" name="正方形/長方形 12"/>
          <p:cNvSpPr>
            <a:spLocks noChangeArrowheads="1"/>
          </p:cNvSpPr>
          <p:nvPr/>
        </p:nvSpPr>
        <p:spPr bwMode="auto">
          <a:xfrm>
            <a:off x="412750" y="2776538"/>
            <a:ext cx="4032250" cy="288925"/>
          </a:xfrm>
          <a:prstGeom prst="rect">
            <a:avLst/>
          </a:prstGeom>
          <a:noFill/>
          <a:ln w="38100" algn="ctr">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a:p>
        </p:txBody>
      </p:sp>
      <p:sp>
        <p:nvSpPr>
          <p:cNvPr id="60424" name="四角形吹き出し 14"/>
          <p:cNvSpPr>
            <a:spLocks noChangeArrowheads="1"/>
          </p:cNvSpPr>
          <p:nvPr/>
        </p:nvSpPr>
        <p:spPr bwMode="auto">
          <a:xfrm>
            <a:off x="5770563" y="2054225"/>
            <a:ext cx="2832100" cy="987425"/>
          </a:xfrm>
          <a:prstGeom prst="wedgeRectCallout">
            <a:avLst>
              <a:gd name="adj1" fmla="val -100287"/>
              <a:gd name="adj2" fmla="val 32435"/>
            </a:avLst>
          </a:prstGeom>
          <a:solidFill>
            <a:schemeClr val="bg1"/>
          </a:solidFill>
          <a:ln w="28575" algn="ctr">
            <a:solidFill>
              <a:srgbClr val="FF0000"/>
            </a:solidFill>
            <a:round/>
            <a:headEnd/>
            <a:tailEnd type="triangle" w="med" len="med"/>
          </a:ln>
        </p:spPr>
        <p:txBody>
          <a:bodyPr lIns="90000" tIns="46800" rIns="90000" bIns="46800">
            <a:spAutoFit/>
          </a:bodyPr>
          <a:lstStyle/>
          <a:p>
            <a:pPr algn="ctr"/>
            <a:r>
              <a:rPr lang="en-US" altLang="ja-JP" b="1">
                <a:solidFill>
                  <a:srgbClr val="FF0000"/>
                </a:solidFill>
              </a:rPr>
              <a:t>1.  </a:t>
            </a:r>
            <a:r>
              <a:rPr lang="ja-JP" altLang="en-US" b="1">
                <a:solidFill>
                  <a:srgbClr val="FF0000"/>
                </a:solidFill>
              </a:rPr>
              <a:t>検索条件を指定</a:t>
            </a:r>
            <a:endParaRPr lang="en-US" altLang="ja-JP" b="1">
              <a:solidFill>
                <a:srgbClr val="FF0000"/>
              </a:solidFill>
            </a:endParaRPr>
          </a:p>
          <a:p>
            <a:pPr algn="ctr"/>
            <a:r>
              <a:rPr lang="ja-JP" altLang="en-US" b="1">
                <a:solidFill>
                  <a:srgbClr val="FF0000"/>
                </a:solidFill>
              </a:rPr>
              <a:t>（ドロップダウンリストから選択）</a:t>
            </a:r>
          </a:p>
        </p:txBody>
      </p:sp>
      <p:sp>
        <p:nvSpPr>
          <p:cNvPr id="60425" name="円/楕円 17"/>
          <p:cNvSpPr>
            <a:spLocks noChangeArrowheads="1"/>
          </p:cNvSpPr>
          <p:nvPr/>
        </p:nvSpPr>
        <p:spPr bwMode="auto">
          <a:xfrm>
            <a:off x="4568825" y="2840038"/>
            <a:ext cx="693738" cy="252412"/>
          </a:xfrm>
          <a:prstGeom prst="ellipse">
            <a:avLst/>
          </a:prstGeom>
          <a:noFill/>
          <a:ln w="28575" algn="ctr">
            <a:solidFill>
              <a:srgbClr val="FF99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a:p>
        </p:txBody>
      </p:sp>
      <p:sp>
        <p:nvSpPr>
          <p:cNvPr id="60426" name="四角形吹き出し 18"/>
          <p:cNvSpPr>
            <a:spLocks noChangeArrowheads="1"/>
          </p:cNvSpPr>
          <p:nvPr/>
        </p:nvSpPr>
        <p:spPr bwMode="auto">
          <a:xfrm>
            <a:off x="6010275" y="3598863"/>
            <a:ext cx="2373313" cy="709612"/>
          </a:xfrm>
          <a:prstGeom prst="wedgeRectCallout">
            <a:avLst>
              <a:gd name="adj1" fmla="val -87106"/>
              <a:gd name="adj2" fmla="val -118667"/>
            </a:avLst>
          </a:prstGeom>
          <a:noFill/>
          <a:ln w="28575" algn="ctr">
            <a:solidFill>
              <a:srgbClr val="FF9900"/>
            </a:solidFill>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pPr algn="ctr"/>
            <a:r>
              <a:rPr lang="en-US" altLang="ja-JP" b="1">
                <a:solidFill>
                  <a:srgbClr val="FF9900"/>
                </a:solidFill>
              </a:rPr>
              <a:t>2. </a:t>
            </a:r>
            <a:r>
              <a:rPr lang="ja-JP" altLang="en-US" b="1">
                <a:solidFill>
                  <a:srgbClr val="FF9900"/>
                </a:solidFill>
              </a:rPr>
              <a:t>検索ボタン</a:t>
            </a:r>
            <a:endParaRPr lang="en-US" altLang="ja-JP" b="1">
              <a:solidFill>
                <a:srgbClr val="FF9900"/>
              </a:solidFill>
            </a:endParaRPr>
          </a:p>
          <a:p>
            <a:pPr algn="ctr"/>
            <a:r>
              <a:rPr lang="ja-JP" altLang="en-US" b="1">
                <a:solidFill>
                  <a:srgbClr val="FF9900"/>
                </a:solidFill>
              </a:rPr>
              <a:t>を押す</a:t>
            </a:r>
          </a:p>
        </p:txBody>
      </p:sp>
      <p:sp>
        <p:nvSpPr>
          <p:cNvPr id="60427" name="円/楕円 21"/>
          <p:cNvSpPr>
            <a:spLocks noChangeArrowheads="1"/>
          </p:cNvSpPr>
          <p:nvPr/>
        </p:nvSpPr>
        <p:spPr bwMode="auto">
          <a:xfrm>
            <a:off x="2300288" y="4984750"/>
            <a:ext cx="576262" cy="1512888"/>
          </a:xfrm>
          <a:prstGeom prst="ellipse">
            <a:avLst/>
          </a:prstGeom>
          <a:noFill/>
          <a:ln w="28575" algn="ctr">
            <a:solidFill>
              <a:srgbClr val="00D2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a:p>
        </p:txBody>
      </p:sp>
      <p:sp>
        <p:nvSpPr>
          <p:cNvPr id="60428" name="下矢印 23"/>
          <p:cNvSpPr>
            <a:spLocks noChangeArrowheads="1"/>
          </p:cNvSpPr>
          <p:nvPr/>
        </p:nvSpPr>
        <p:spPr bwMode="auto">
          <a:xfrm>
            <a:off x="2640013" y="4291013"/>
            <a:ext cx="484187" cy="468312"/>
          </a:xfrm>
          <a:prstGeom prst="downArrow">
            <a:avLst>
              <a:gd name="adj1" fmla="val 50000"/>
              <a:gd name="adj2" fmla="val 50000"/>
            </a:avLst>
          </a:prstGeom>
          <a:solidFill>
            <a:schemeClr val="tx1"/>
          </a:solidFill>
          <a:ln w="28575" algn="ctr">
            <a:solidFill>
              <a:schemeClr val="tx1"/>
            </a:solidFill>
            <a:round/>
            <a:headEnd/>
            <a:tailEnd type="triangle" w="med" len="med"/>
          </a:ln>
        </p:spPr>
        <p:txBody>
          <a:bodyPr wrap="none" lIns="90000" tIns="46800" rIns="90000" bIns="46800">
            <a:spAutoFit/>
          </a:bodyPr>
          <a:lstStyle/>
          <a:p>
            <a:endParaRPr lang="ja-JP" altLang="en-US"/>
          </a:p>
        </p:txBody>
      </p:sp>
      <p:pic>
        <p:nvPicPr>
          <p:cNvPr id="60429" name="Picture 14" descr="C:\Documents and Settings\ukai\デスクトップ\リポジトリ\repos\ukai\OJL関連\figuers\searchExpression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5450" y="4737100"/>
            <a:ext cx="2047875"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30" name="四角形吹き出し 22"/>
          <p:cNvSpPr>
            <a:spLocks noChangeArrowheads="1"/>
          </p:cNvSpPr>
          <p:nvPr/>
        </p:nvSpPr>
        <p:spPr bwMode="auto">
          <a:xfrm>
            <a:off x="3513138" y="4602163"/>
            <a:ext cx="1973262" cy="709612"/>
          </a:xfrm>
          <a:prstGeom prst="wedgeRectCallout">
            <a:avLst>
              <a:gd name="adj1" fmla="val -79213"/>
              <a:gd name="adj2" fmla="val 71088"/>
            </a:avLst>
          </a:prstGeom>
          <a:solidFill>
            <a:schemeClr val="bg1"/>
          </a:solidFill>
          <a:ln w="28575" algn="ctr">
            <a:solidFill>
              <a:srgbClr val="00D200"/>
            </a:solidFill>
            <a:round/>
            <a:headEnd/>
            <a:tailEnd type="triangle" w="med" len="med"/>
          </a:ln>
        </p:spPr>
        <p:txBody>
          <a:bodyPr lIns="90000" tIns="46800" rIns="90000" bIns="46800">
            <a:spAutoFit/>
          </a:bodyPr>
          <a:lstStyle/>
          <a:p>
            <a:pPr algn="ctr"/>
            <a:r>
              <a:rPr lang="en-US" altLang="ja-JP" b="1">
                <a:solidFill>
                  <a:srgbClr val="00B050"/>
                </a:solidFill>
              </a:rPr>
              <a:t>3. </a:t>
            </a:r>
            <a:r>
              <a:rPr lang="ja-JP" altLang="en-US" b="1">
                <a:solidFill>
                  <a:srgbClr val="00B050"/>
                </a:solidFill>
              </a:rPr>
              <a:t>該当時刻へ</a:t>
            </a:r>
            <a:endParaRPr lang="en-US" altLang="ja-JP" b="1">
              <a:solidFill>
                <a:srgbClr val="00B050"/>
              </a:solidFill>
            </a:endParaRPr>
          </a:p>
          <a:p>
            <a:pPr algn="ctr"/>
            <a:r>
              <a:rPr lang="ja-JP" altLang="en-US" b="1">
                <a:solidFill>
                  <a:srgbClr val="00B050"/>
                </a:solidFill>
              </a:rPr>
              <a:t>カーソルが移動</a:t>
            </a:r>
          </a:p>
        </p:txBody>
      </p:sp>
      <p:sp>
        <p:nvSpPr>
          <p:cNvPr id="60431" name="円/楕円 16"/>
          <p:cNvSpPr>
            <a:spLocks noChangeArrowheads="1"/>
          </p:cNvSpPr>
          <p:nvPr/>
        </p:nvSpPr>
        <p:spPr bwMode="auto">
          <a:xfrm>
            <a:off x="6537325" y="4981575"/>
            <a:ext cx="2301875" cy="609600"/>
          </a:xfrm>
          <a:prstGeom prst="ellipse">
            <a:avLst/>
          </a:prstGeom>
          <a:noFill/>
          <a:ln w="28575" algn="ctr">
            <a:solidFill>
              <a:srgbClr val="0070C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endParaRPr lang="ja-JP" altLang="en-US"/>
          </a:p>
        </p:txBody>
      </p:sp>
      <p:sp>
        <p:nvSpPr>
          <p:cNvPr id="60432" name="四角形吹き出し 18"/>
          <p:cNvSpPr>
            <a:spLocks noChangeArrowheads="1"/>
          </p:cNvSpPr>
          <p:nvPr/>
        </p:nvSpPr>
        <p:spPr bwMode="auto">
          <a:xfrm>
            <a:off x="4210050" y="5780088"/>
            <a:ext cx="2373313" cy="647700"/>
          </a:xfrm>
          <a:prstGeom prst="wedgeRectCallout">
            <a:avLst>
              <a:gd name="adj1" fmla="val 56843"/>
              <a:gd name="adj2" fmla="val -92625"/>
            </a:avLst>
          </a:prstGeom>
          <a:noFill/>
          <a:ln w="28575" algn="ctr">
            <a:solidFill>
              <a:srgbClr val="0070C0"/>
            </a:solidFill>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pPr algn="ctr"/>
            <a:r>
              <a:rPr lang="en-US" altLang="ja-JP" b="1">
                <a:solidFill>
                  <a:srgbClr val="0070C0"/>
                </a:solidFill>
              </a:rPr>
              <a:t>4.</a:t>
            </a:r>
            <a:r>
              <a:rPr lang="ja-JP" altLang="en-US" b="1">
                <a:solidFill>
                  <a:srgbClr val="0070C0"/>
                </a:solidFill>
              </a:rPr>
              <a:t>該当時刻のログに色がつく</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タイトル 1"/>
          <p:cNvSpPr>
            <a:spLocks noGrp="1"/>
          </p:cNvSpPr>
          <p:nvPr>
            <p:ph type="title"/>
          </p:nvPr>
        </p:nvSpPr>
        <p:spPr>
          <a:xfrm>
            <a:off x="685800" y="228600"/>
            <a:ext cx="8216900" cy="457200"/>
          </a:xfrm>
        </p:spPr>
        <p:txBody>
          <a:bodyPr/>
          <a:lstStyle/>
          <a:p>
            <a:r>
              <a:rPr lang="ja-JP" altLang="en-US" smtClean="0"/>
              <a:t>その他 </a:t>
            </a:r>
            <a:r>
              <a:rPr lang="en-US" altLang="ja-JP" smtClean="0"/>
              <a:t>– </a:t>
            </a:r>
            <a:r>
              <a:rPr lang="ja-JP" altLang="en-US" smtClean="0"/>
              <a:t>簡易検索 </a:t>
            </a:r>
            <a:r>
              <a:rPr lang="en-US" altLang="ja-JP" smtClean="0"/>
              <a:t> </a:t>
            </a:r>
            <a:r>
              <a:rPr lang="ja-JP" altLang="en-US" sz="2800" smtClean="0"/>
              <a:t>～検索条件について～</a:t>
            </a:r>
            <a:endParaRPr lang="ja-JP" altLang="en-US" sz="3600" smtClean="0"/>
          </a:p>
        </p:txBody>
      </p:sp>
      <p:sp>
        <p:nvSpPr>
          <p:cNvPr id="61443" name="スライド番号プレースホルダ 4"/>
          <p:cNvSpPr>
            <a:spLocks noGrp="1"/>
          </p:cNvSpPr>
          <p:nvPr>
            <p:ph type="sldNum" sz="quarter" idx="10"/>
          </p:nvPr>
        </p:nvSpPr>
        <p:spPr>
          <a:xfrm>
            <a:off x="7235825" y="6361113"/>
            <a:ext cx="1905000" cy="30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2165DF4A-F941-4AD8-95E8-7A19B32AED8C}" type="slidenum">
              <a:rPr lang="en-US" altLang="ja-JP" sz="1400" smtClean="0">
                <a:ea typeface="ＭＳ 明朝" pitchFamily="17" charset="-128"/>
              </a:rPr>
              <a:pPr eaLnBrk="1" hangingPunct="1"/>
              <a:t>57</a:t>
            </a:fld>
            <a:endParaRPr lang="en-US" altLang="ja-JP" sz="1400" smtClean="0">
              <a:ea typeface="ＭＳ 明朝" pitchFamily="17" charset="-128"/>
            </a:endParaRPr>
          </a:p>
        </p:txBody>
      </p:sp>
      <p:sp>
        <p:nvSpPr>
          <p:cNvPr id="61444" name="テキスト ボックス 6"/>
          <p:cNvSpPr txBox="1">
            <a:spLocks noChangeArrowheads="1"/>
          </p:cNvSpPr>
          <p:nvPr/>
        </p:nvSpPr>
        <p:spPr bwMode="auto">
          <a:xfrm>
            <a:off x="295275" y="987425"/>
            <a:ext cx="8499475" cy="238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buFont typeface="Arial" charset="0"/>
              <a:buChar char="•"/>
            </a:pPr>
            <a:r>
              <a:rPr lang="ja-JP" altLang="en-US" sz="2400" b="1"/>
              <a:t>簡易検索では以下の４つの検索条件を指定できる</a:t>
            </a:r>
            <a:endParaRPr lang="en-US" altLang="ja-JP" sz="2400" b="1"/>
          </a:p>
          <a:p>
            <a:pPr eaLnBrk="1" hangingPunct="1"/>
            <a:r>
              <a:rPr lang="en-US" altLang="ja-JP"/>
              <a:t>      1. </a:t>
            </a:r>
            <a:r>
              <a:rPr lang="ja-JP" altLang="en-US"/>
              <a:t>リソース名　　  </a:t>
            </a:r>
            <a:r>
              <a:rPr lang="en-US" altLang="ja-JP"/>
              <a:t>2.  </a:t>
            </a:r>
            <a:r>
              <a:rPr lang="ja-JP" altLang="en-US"/>
              <a:t>ルール名　  </a:t>
            </a:r>
            <a:r>
              <a:rPr lang="en-US" altLang="ja-JP"/>
              <a:t>3.  </a:t>
            </a:r>
            <a:r>
              <a:rPr lang="ja-JP" altLang="en-US"/>
              <a:t>イベント名　  </a:t>
            </a:r>
            <a:r>
              <a:rPr lang="en-US" altLang="ja-JP"/>
              <a:t>4.  </a:t>
            </a:r>
            <a:r>
              <a:rPr lang="ja-JP" altLang="en-US"/>
              <a:t>イベント詳細</a:t>
            </a:r>
            <a:endParaRPr lang="en-US" altLang="ja-JP"/>
          </a:p>
          <a:p>
            <a:pPr eaLnBrk="1" hangingPunct="1"/>
            <a:r>
              <a:rPr lang="ja-JP" altLang="en-US"/>
              <a:t>　</a:t>
            </a:r>
            <a:r>
              <a:rPr lang="en-US" altLang="ja-JP"/>
              <a:t>※1 </a:t>
            </a:r>
            <a:r>
              <a:rPr lang="ja-JP" altLang="en-US"/>
              <a:t>は リソースファイルで定義されている要素</a:t>
            </a:r>
            <a:endParaRPr lang="en-US" altLang="ja-JP"/>
          </a:p>
          <a:p>
            <a:pPr eaLnBrk="1" hangingPunct="1"/>
            <a:r>
              <a:rPr lang="ja-JP" altLang="en-US"/>
              <a:t>　　</a:t>
            </a:r>
            <a:r>
              <a:rPr lang="en-US" altLang="ja-JP"/>
              <a:t>2,3,4 </a:t>
            </a:r>
            <a:r>
              <a:rPr lang="ja-JP" altLang="en-US"/>
              <a:t>は可視化ルールファイルで定義されている要素である</a:t>
            </a:r>
            <a:r>
              <a:rPr lang="en-US" altLang="ja-JP"/>
              <a:t/>
            </a:r>
            <a:br>
              <a:rPr lang="en-US" altLang="ja-JP"/>
            </a:br>
            <a:endParaRPr lang="en-US" altLang="ja-JP"/>
          </a:p>
          <a:p>
            <a:pPr eaLnBrk="1" hangingPunct="1"/>
            <a:r>
              <a:rPr lang="ja-JP" altLang="en-US"/>
              <a:t>　</a:t>
            </a:r>
            <a:r>
              <a:rPr lang="en-US" altLang="ja-JP"/>
              <a:t> </a:t>
            </a:r>
            <a:r>
              <a:rPr lang="en-US" altLang="ja-JP" sz="2400" b="1"/>
              <a:t/>
            </a:r>
            <a:br>
              <a:rPr lang="en-US" altLang="ja-JP" sz="2400" b="1"/>
            </a:br>
            <a:r>
              <a:rPr lang="ja-JP" altLang="en-US" sz="2400" b="1"/>
              <a:t>　</a:t>
            </a:r>
          </a:p>
        </p:txBody>
      </p:sp>
      <p:sp>
        <p:nvSpPr>
          <p:cNvPr id="8" name="テキスト ボックス 7"/>
          <p:cNvSpPr txBox="1"/>
          <p:nvPr/>
        </p:nvSpPr>
        <p:spPr>
          <a:xfrm>
            <a:off x="688975" y="2816225"/>
            <a:ext cx="7643813" cy="3516313"/>
          </a:xfrm>
          <a:prstGeom prst="rect">
            <a:avLst/>
          </a:prstGeom>
          <a:noFill/>
          <a:ln>
            <a:solidFill>
              <a:schemeClr val="tx1"/>
            </a:solidFill>
          </a:ln>
        </p:spPr>
        <p:txBody>
          <a:bodyPr>
            <a:spAutoFit/>
          </a:bodyPr>
          <a:lstStyle/>
          <a:p>
            <a:pPr>
              <a:defRPr/>
            </a:pPr>
            <a:r>
              <a:rPr lang="en-US" altLang="ja-JP" sz="1600" dirty="0"/>
              <a:t>“</a:t>
            </a:r>
            <a:r>
              <a:rPr lang="en-US" altLang="ja-JP" sz="1600" dirty="0" err="1">
                <a:solidFill>
                  <a:srgbClr val="FF0000"/>
                </a:solidFill>
              </a:rPr>
              <a:t>taskStateChange</a:t>
            </a:r>
            <a:r>
              <a:rPr lang="en-US" altLang="ja-JP" sz="1600" dirty="0"/>
              <a:t>”:{   </a:t>
            </a:r>
            <a:r>
              <a:rPr lang="en-US" altLang="ja-JP" sz="1600" b="1" dirty="0">
                <a:solidFill>
                  <a:srgbClr val="FF0000"/>
                </a:solidFill>
              </a:rPr>
              <a:t>// </a:t>
            </a:r>
            <a:r>
              <a:rPr lang="ja-JP" altLang="en-US" sz="1600" b="1" dirty="0">
                <a:solidFill>
                  <a:srgbClr val="FF0000"/>
                </a:solidFill>
              </a:rPr>
              <a:t>ルール名</a:t>
            </a:r>
            <a:endParaRPr lang="en-US" altLang="ja-JP" sz="1600" b="1" dirty="0">
              <a:solidFill>
                <a:srgbClr val="FF0000"/>
              </a:solidFill>
            </a:endParaRPr>
          </a:p>
          <a:p>
            <a:pPr>
              <a:defRPr/>
            </a:pPr>
            <a:r>
              <a:rPr lang="ja-JP" altLang="en-US" sz="1600" dirty="0"/>
              <a:t>　</a:t>
            </a:r>
            <a:r>
              <a:rPr lang="en-US" altLang="ja-JP" sz="1600" dirty="0"/>
              <a:t>"</a:t>
            </a:r>
            <a:r>
              <a:rPr lang="en-US" altLang="ja-JP" sz="1600" dirty="0" err="1"/>
              <a:t>DisplayName</a:t>
            </a:r>
            <a:r>
              <a:rPr lang="en-US" altLang="ja-JP" sz="1600" dirty="0"/>
              <a:t>":"</a:t>
            </a:r>
            <a:r>
              <a:rPr lang="ja-JP" altLang="en-US" sz="1600" dirty="0"/>
              <a:t>状態遷移</a:t>
            </a:r>
            <a:r>
              <a:rPr lang="en-US" altLang="ja-JP" sz="1600" dirty="0"/>
              <a:t>",</a:t>
            </a:r>
          </a:p>
          <a:p>
            <a:pPr>
              <a:defRPr/>
            </a:pPr>
            <a:r>
              <a:rPr lang="ja-JP" altLang="en-US" sz="1600" dirty="0"/>
              <a:t>　</a:t>
            </a:r>
            <a:r>
              <a:rPr lang="en-US" altLang="ja-JP" sz="1600" dirty="0"/>
              <a:t>"Target":"Task",</a:t>
            </a:r>
          </a:p>
          <a:p>
            <a:pPr>
              <a:defRPr/>
            </a:pPr>
            <a:r>
              <a:rPr lang="ja-JP" altLang="en-US" sz="1600" dirty="0"/>
              <a:t>　</a:t>
            </a:r>
            <a:r>
              <a:rPr lang="en-US" altLang="ja-JP" sz="1600" dirty="0"/>
              <a:t>"Shapes":{</a:t>
            </a:r>
          </a:p>
          <a:p>
            <a:pPr>
              <a:defRPr/>
            </a:pPr>
            <a:r>
              <a:rPr lang="ja-JP" altLang="en-US" sz="1600" dirty="0"/>
              <a:t>　　</a:t>
            </a:r>
            <a:r>
              <a:rPr lang="en-US" altLang="ja-JP" sz="1600" dirty="0"/>
              <a:t>“</a:t>
            </a:r>
            <a:r>
              <a:rPr lang="en-US" altLang="ja-JP" sz="1600" dirty="0" err="1">
                <a:solidFill>
                  <a:schemeClr val="accent6"/>
                </a:solidFill>
              </a:rPr>
              <a:t>stateChangeEvent</a:t>
            </a:r>
            <a:r>
              <a:rPr lang="en-US" altLang="ja-JP" sz="1600" dirty="0"/>
              <a:t>”:{</a:t>
            </a:r>
            <a:r>
              <a:rPr lang="ja-JP" altLang="en-US" sz="1600" dirty="0"/>
              <a:t>　</a:t>
            </a:r>
            <a:r>
              <a:rPr lang="en-US" altLang="ja-JP" sz="1600" b="1" dirty="0">
                <a:solidFill>
                  <a:schemeClr val="accent6"/>
                </a:solidFill>
              </a:rPr>
              <a:t>//</a:t>
            </a:r>
            <a:r>
              <a:rPr lang="ja-JP" altLang="en-US" sz="1600" b="1" dirty="0">
                <a:solidFill>
                  <a:schemeClr val="accent6"/>
                </a:solidFill>
              </a:rPr>
              <a:t>イベント名</a:t>
            </a:r>
            <a:endParaRPr lang="en-US" altLang="ja-JP" sz="1600" b="1" dirty="0">
              <a:solidFill>
                <a:schemeClr val="accent6"/>
              </a:solidFill>
            </a:endParaRPr>
          </a:p>
          <a:p>
            <a:pPr>
              <a:defRPr/>
            </a:pPr>
            <a:r>
              <a:rPr lang="ja-JP" altLang="en-US" sz="1600" dirty="0"/>
              <a:t>　　</a:t>
            </a:r>
            <a:r>
              <a:rPr lang="en-US" altLang="ja-JP" sz="1600" dirty="0"/>
              <a:t>"</a:t>
            </a:r>
            <a:r>
              <a:rPr lang="en-US" altLang="ja-JP" sz="1600" dirty="0" err="1"/>
              <a:t>DisplayName</a:t>
            </a:r>
            <a:r>
              <a:rPr lang="en-US" altLang="ja-JP" sz="1600" dirty="0"/>
              <a:t>":"</a:t>
            </a:r>
            <a:r>
              <a:rPr lang="ja-JP" altLang="en-US" sz="1600" dirty="0"/>
              <a:t>状態</a:t>
            </a:r>
            <a:r>
              <a:rPr lang="en-US" altLang="ja-JP" sz="1600" dirty="0"/>
              <a:t>",</a:t>
            </a:r>
          </a:p>
          <a:p>
            <a:pPr>
              <a:defRPr/>
            </a:pPr>
            <a:r>
              <a:rPr lang="ja-JP" altLang="en-US" sz="1600" dirty="0"/>
              <a:t>　　</a:t>
            </a:r>
            <a:r>
              <a:rPr lang="en-US" altLang="ja-JP" sz="1600" dirty="0"/>
              <a:t>"From":"${TARGET}.state",</a:t>
            </a:r>
          </a:p>
          <a:p>
            <a:pPr>
              <a:defRPr/>
            </a:pPr>
            <a:r>
              <a:rPr lang="ja-JP" altLang="en-US" sz="1600" dirty="0"/>
              <a:t>　　</a:t>
            </a:r>
            <a:r>
              <a:rPr lang="en-US" altLang="ja-JP" sz="1600" dirty="0"/>
              <a:t>"To":"${TARGET}.state",</a:t>
            </a:r>
          </a:p>
          <a:p>
            <a:pPr>
              <a:defRPr/>
            </a:pPr>
            <a:r>
              <a:rPr lang="ja-JP" altLang="en-US" sz="1600" dirty="0"/>
              <a:t>　　</a:t>
            </a:r>
            <a:r>
              <a:rPr lang="en-US" altLang="ja-JP" sz="1600" dirty="0"/>
              <a:t>"Figures":{</a:t>
            </a:r>
          </a:p>
          <a:p>
            <a:pPr>
              <a:defRPr/>
            </a:pPr>
            <a:r>
              <a:rPr lang="ja-JP" altLang="en-US" sz="1600" dirty="0"/>
              <a:t>　　　</a:t>
            </a:r>
            <a:r>
              <a:rPr lang="en-US" altLang="ja-JP" sz="1600" dirty="0"/>
              <a:t>“${FROM_VAL}==RUNNING”        :“</a:t>
            </a:r>
            <a:r>
              <a:rPr lang="en-US" altLang="ja-JP" sz="1600" dirty="0" err="1">
                <a:solidFill>
                  <a:srgbClr val="00B0F0"/>
                </a:solidFill>
              </a:rPr>
              <a:t>runningShapes</a:t>
            </a:r>
            <a:r>
              <a:rPr lang="en-US" altLang="ja-JP" sz="1600" dirty="0"/>
              <a:t>”,</a:t>
            </a:r>
            <a:r>
              <a:rPr lang="ja-JP" altLang="en-US" sz="1600" dirty="0"/>
              <a:t>　　</a:t>
            </a:r>
            <a:r>
              <a:rPr lang="en-US" altLang="ja-JP" sz="1600" b="1" dirty="0">
                <a:solidFill>
                  <a:srgbClr val="00B0F0"/>
                </a:solidFill>
              </a:rPr>
              <a:t>//</a:t>
            </a:r>
            <a:r>
              <a:rPr lang="ja-JP" altLang="en-US" sz="1600" b="1" dirty="0">
                <a:solidFill>
                  <a:srgbClr val="00B0F0"/>
                </a:solidFill>
              </a:rPr>
              <a:t>イベント詳細</a:t>
            </a:r>
            <a:r>
              <a:rPr lang="en-US" altLang="ja-JP" sz="1600" b="1" dirty="0">
                <a:solidFill>
                  <a:srgbClr val="00B0F0"/>
                </a:solidFill>
              </a:rPr>
              <a:t/>
            </a:r>
            <a:br>
              <a:rPr lang="en-US" altLang="ja-JP" sz="1600" b="1" dirty="0">
                <a:solidFill>
                  <a:srgbClr val="00B0F0"/>
                </a:solidFill>
              </a:rPr>
            </a:br>
            <a:r>
              <a:rPr lang="ja-JP" altLang="en-US" sz="1600" dirty="0"/>
              <a:t>　　　</a:t>
            </a:r>
            <a:r>
              <a:rPr lang="en-US" altLang="ja-JP" sz="1600" dirty="0"/>
              <a:t>"${FROM_VAL}==RUNNABLE"     :"</a:t>
            </a:r>
            <a:r>
              <a:rPr lang="en-US" altLang="ja-JP" sz="1600" dirty="0" err="1">
                <a:solidFill>
                  <a:srgbClr val="00B0F0"/>
                </a:solidFill>
              </a:rPr>
              <a:t>runnableShapes</a:t>
            </a:r>
            <a:r>
              <a:rPr lang="en-US" altLang="ja-JP" sz="1600" dirty="0"/>
              <a:t>“,</a:t>
            </a:r>
            <a:r>
              <a:rPr lang="ja-JP" altLang="en-US" sz="1600" dirty="0"/>
              <a:t>　　　　　</a:t>
            </a:r>
            <a:endParaRPr lang="en-US" altLang="ja-JP" sz="1600" dirty="0"/>
          </a:p>
          <a:p>
            <a:pPr>
              <a:defRPr/>
            </a:pPr>
            <a:endParaRPr lang="en-US" altLang="ja-JP" sz="1600" dirty="0"/>
          </a:p>
          <a:p>
            <a:pPr>
              <a:defRPr/>
            </a:pPr>
            <a:r>
              <a:rPr lang="en-US" altLang="ja-JP" sz="1600" dirty="0"/>
              <a:t>※ “TLV_1.2/</a:t>
            </a:r>
            <a:r>
              <a:rPr lang="en-US" altLang="ja-JP" sz="1600" dirty="0" err="1"/>
              <a:t>visualizeRules</a:t>
            </a:r>
            <a:r>
              <a:rPr lang="en-US" altLang="ja-JP" sz="1600" dirty="0"/>
              <a:t>/toppers_rules.vis”</a:t>
            </a:r>
            <a:r>
              <a:rPr lang="ja-JP" altLang="en-US" sz="1600" dirty="0"/>
              <a:t>　の一部を抜粋　　　　　</a:t>
            </a:r>
            <a:endParaRPr lang="ja-JP" altLang="en-US" sz="11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タイトル 1"/>
          <p:cNvSpPr>
            <a:spLocks noGrp="1"/>
          </p:cNvSpPr>
          <p:nvPr>
            <p:ph type="title"/>
          </p:nvPr>
        </p:nvSpPr>
        <p:spPr>
          <a:xfrm>
            <a:off x="685800" y="228600"/>
            <a:ext cx="8458200" cy="457200"/>
          </a:xfrm>
        </p:spPr>
        <p:txBody>
          <a:bodyPr/>
          <a:lstStyle/>
          <a:p>
            <a:r>
              <a:rPr lang="ja-JP" altLang="en-US" smtClean="0"/>
              <a:t>その他 </a:t>
            </a:r>
            <a:r>
              <a:rPr lang="en-US" altLang="ja-JP" smtClean="0"/>
              <a:t>– </a:t>
            </a:r>
            <a:r>
              <a:rPr lang="ja-JP" altLang="en-US" smtClean="0"/>
              <a:t>簡易検索  </a:t>
            </a:r>
            <a:r>
              <a:rPr lang="ja-JP" altLang="en-US" sz="2800" smtClean="0"/>
              <a:t>～検索の種類について～</a:t>
            </a:r>
            <a:r>
              <a:rPr lang="en-US" altLang="ja-JP" sz="2800" smtClean="0"/>
              <a:t> </a:t>
            </a:r>
            <a:endParaRPr lang="ja-JP" altLang="en-US" smtClean="0"/>
          </a:p>
        </p:txBody>
      </p:sp>
      <p:sp>
        <p:nvSpPr>
          <p:cNvPr id="62467" name="スライド番号プレースホルダ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AEBB0BD1-CBFA-424D-BF4C-993888E31348}" type="slidenum">
              <a:rPr lang="en-US" altLang="ja-JP" sz="1400" smtClean="0">
                <a:ea typeface="ＭＳ 明朝" pitchFamily="17" charset="-128"/>
              </a:rPr>
              <a:pPr eaLnBrk="1" hangingPunct="1"/>
              <a:t>58</a:t>
            </a:fld>
            <a:endParaRPr lang="en-US" altLang="ja-JP" sz="1400" smtClean="0">
              <a:ea typeface="ＭＳ 明朝" pitchFamily="17" charset="-128"/>
            </a:endParaRPr>
          </a:p>
        </p:txBody>
      </p:sp>
      <p:sp>
        <p:nvSpPr>
          <p:cNvPr id="62468" name="フッター プレースホルダ 5"/>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sz="1800" smtClean="0"/>
              <a:t>CONFIDENTIAL</a:t>
            </a:r>
          </a:p>
        </p:txBody>
      </p:sp>
      <p:sp>
        <p:nvSpPr>
          <p:cNvPr id="62469" name="テキスト ボックス 6"/>
          <p:cNvSpPr txBox="1">
            <a:spLocks noChangeArrowheads="1"/>
          </p:cNvSpPr>
          <p:nvPr/>
        </p:nvSpPr>
        <p:spPr bwMode="auto">
          <a:xfrm>
            <a:off x="663575" y="1282700"/>
            <a:ext cx="8480425" cy="354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buFont typeface="Arial" charset="0"/>
              <a:buChar char="•"/>
            </a:pPr>
            <a:r>
              <a:rPr lang="ja-JP" altLang="en-US" sz="2400" b="1"/>
              <a:t>検索の種類</a:t>
            </a:r>
            <a:endParaRPr lang="en-US" altLang="ja-JP" sz="2400" b="1"/>
          </a:p>
          <a:p>
            <a:pPr eaLnBrk="1" hangingPunct="1"/>
            <a:r>
              <a:rPr lang="ja-JP" altLang="en-US" sz="2400" b="1"/>
              <a:t>　</a:t>
            </a:r>
            <a:endParaRPr lang="en-US" altLang="ja-JP"/>
          </a:p>
          <a:p>
            <a:pPr eaLnBrk="1" hangingPunct="1"/>
            <a:r>
              <a:rPr lang="ja-JP" altLang="en-US" b="1"/>
              <a:t>　</a:t>
            </a:r>
            <a:r>
              <a:rPr lang="en-US" altLang="ja-JP" b="1"/>
              <a:t>1. </a:t>
            </a:r>
            <a:r>
              <a:rPr lang="ja-JP" altLang="en-US" b="1"/>
              <a:t>後方検索</a:t>
            </a:r>
            <a:r>
              <a:rPr lang="en-US" altLang="ja-JP" b="1"/>
              <a:t/>
            </a:r>
            <a:br>
              <a:rPr lang="en-US" altLang="ja-JP" b="1"/>
            </a:br>
            <a:r>
              <a:rPr lang="ja-JP" altLang="en-US" b="1"/>
              <a:t>　　</a:t>
            </a:r>
            <a:r>
              <a:rPr lang="ja-JP" altLang="en-US"/>
              <a:t>検索条件に合致する、現在から一番近い前の時刻へ移動する</a:t>
            </a:r>
            <a:endParaRPr lang="en-US" altLang="ja-JP"/>
          </a:p>
          <a:p>
            <a:pPr eaLnBrk="1" hangingPunct="1"/>
            <a:endParaRPr lang="en-US" altLang="ja-JP" sz="2400" b="1"/>
          </a:p>
          <a:p>
            <a:pPr eaLnBrk="1" hangingPunct="1"/>
            <a:r>
              <a:rPr lang="ja-JP" altLang="en-US" b="1"/>
              <a:t>　</a:t>
            </a:r>
            <a:r>
              <a:rPr lang="en-US" altLang="ja-JP" b="1"/>
              <a:t>2. </a:t>
            </a:r>
            <a:r>
              <a:rPr lang="ja-JP" altLang="en-US" b="1"/>
              <a:t>前方検索</a:t>
            </a:r>
            <a:r>
              <a:rPr lang="en-US" altLang="ja-JP" b="1"/>
              <a:t/>
            </a:r>
            <a:br>
              <a:rPr lang="en-US" altLang="ja-JP" b="1"/>
            </a:br>
            <a:r>
              <a:rPr lang="ja-JP" altLang="en-US" b="1"/>
              <a:t>　　</a:t>
            </a:r>
            <a:r>
              <a:rPr lang="ja-JP" altLang="en-US"/>
              <a:t>検索条件に合致する、現在から一番近い次の時刻へ移動する</a:t>
            </a:r>
            <a:endParaRPr lang="en-US" altLang="ja-JP"/>
          </a:p>
          <a:p>
            <a:pPr eaLnBrk="1" hangingPunct="1"/>
            <a:r>
              <a:rPr lang="en-US" altLang="ja-JP" b="1"/>
              <a:t>   </a:t>
            </a:r>
          </a:p>
          <a:p>
            <a:pPr eaLnBrk="1" hangingPunct="1"/>
            <a:r>
              <a:rPr lang="en-US" altLang="ja-JP" b="1"/>
              <a:t>    3. </a:t>
            </a:r>
            <a:r>
              <a:rPr lang="ja-JP" altLang="en-US" b="1"/>
              <a:t>全体検索</a:t>
            </a:r>
            <a:r>
              <a:rPr lang="en-US" altLang="ja-JP" sz="2400" b="1"/>
              <a:t/>
            </a:r>
            <a:br>
              <a:rPr lang="en-US" altLang="ja-JP" sz="2400" b="1"/>
            </a:br>
            <a:r>
              <a:rPr lang="ja-JP" altLang="en-US" sz="2400" b="1"/>
              <a:t>　   </a:t>
            </a:r>
            <a:r>
              <a:rPr lang="ja-JP" altLang="en-US"/>
              <a:t>検索条件に合致する全ての時刻にマーカーを引く　　</a:t>
            </a:r>
            <a:endParaRPr lang="ja-JP" altLang="en-US" sz="2400"/>
          </a:p>
        </p:txBody>
      </p:sp>
      <p:sp>
        <p:nvSpPr>
          <p:cNvPr id="62470" name="四角形吹き出し 14"/>
          <p:cNvSpPr>
            <a:spLocks noChangeArrowheads="1"/>
          </p:cNvSpPr>
          <p:nvPr/>
        </p:nvSpPr>
        <p:spPr bwMode="auto">
          <a:xfrm>
            <a:off x="587375" y="1847850"/>
            <a:ext cx="7815263" cy="3060700"/>
          </a:xfrm>
          <a:prstGeom prst="wedgeRectCallout">
            <a:avLst>
              <a:gd name="adj1" fmla="val 28759"/>
              <a:gd name="adj2" fmla="val 58481"/>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a:p>
        </p:txBody>
      </p:sp>
      <p:pic>
        <p:nvPicPr>
          <p:cNvPr id="62471" name="Picture 11" descr="C:\Documents and Settings\ukai\デスクトップ\repository\ukai\OJL関連\仕様書・設計書\検索機能詳細用図\SearchBa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900" y="5640388"/>
            <a:ext cx="79978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2" name="フローチャート : 結合子 9"/>
          <p:cNvSpPr>
            <a:spLocks noChangeArrowheads="1"/>
          </p:cNvSpPr>
          <p:nvPr/>
        </p:nvSpPr>
        <p:spPr bwMode="auto">
          <a:xfrm>
            <a:off x="6700838" y="5240338"/>
            <a:ext cx="434975" cy="431800"/>
          </a:xfrm>
          <a:prstGeom prst="flowChartConnector">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r>
              <a:rPr lang="en-US" altLang="ja-JP" b="1">
                <a:solidFill>
                  <a:srgbClr val="FF0000"/>
                </a:solidFill>
              </a:rPr>
              <a:t>1</a:t>
            </a:r>
            <a:endParaRPr lang="ja-JP" altLang="en-US" b="1">
              <a:solidFill>
                <a:srgbClr val="FF0000"/>
              </a:solidFill>
            </a:endParaRPr>
          </a:p>
        </p:txBody>
      </p:sp>
      <p:sp>
        <p:nvSpPr>
          <p:cNvPr id="62473" name="フローチャート : 結合子 11"/>
          <p:cNvSpPr>
            <a:spLocks noChangeArrowheads="1"/>
          </p:cNvSpPr>
          <p:nvPr/>
        </p:nvSpPr>
        <p:spPr bwMode="auto">
          <a:xfrm>
            <a:off x="7283450" y="5237163"/>
            <a:ext cx="434975" cy="431800"/>
          </a:xfrm>
          <a:prstGeom prst="flowChartConnector">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r>
              <a:rPr lang="en-US" altLang="ja-JP" b="1">
                <a:solidFill>
                  <a:srgbClr val="FF0000"/>
                </a:solidFill>
              </a:rPr>
              <a:t>2</a:t>
            </a:r>
            <a:endParaRPr lang="ja-JP" altLang="en-US" b="1">
              <a:solidFill>
                <a:srgbClr val="FF0000"/>
              </a:solidFill>
            </a:endParaRPr>
          </a:p>
        </p:txBody>
      </p:sp>
      <p:sp>
        <p:nvSpPr>
          <p:cNvPr id="62474" name="フローチャート : 結合子 12"/>
          <p:cNvSpPr>
            <a:spLocks noChangeArrowheads="1"/>
          </p:cNvSpPr>
          <p:nvPr/>
        </p:nvSpPr>
        <p:spPr bwMode="auto">
          <a:xfrm>
            <a:off x="7915275" y="5241925"/>
            <a:ext cx="436563" cy="431800"/>
          </a:xfrm>
          <a:prstGeom prst="flowChartConnector">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r>
              <a:rPr lang="en-US" altLang="ja-JP" b="1">
                <a:solidFill>
                  <a:srgbClr val="FF0000"/>
                </a:solidFill>
              </a:rPr>
              <a:t>3</a:t>
            </a:r>
            <a:endParaRPr lang="ja-JP" altLang="en-US" b="1">
              <a:solidFill>
                <a:srgbClr val="FF0000"/>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スライド番号プレースホルダ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D3F7F141-5B98-4FDC-BD22-49DD4E14D134}" type="slidenum">
              <a:rPr lang="en-US" altLang="ja-JP" sz="1400" smtClean="0">
                <a:ea typeface="ＭＳ 明朝" pitchFamily="17" charset="-128"/>
              </a:rPr>
              <a:pPr eaLnBrk="1" hangingPunct="1"/>
              <a:t>59</a:t>
            </a:fld>
            <a:endParaRPr lang="en-US" altLang="ja-JP" sz="1400" smtClean="0">
              <a:ea typeface="ＭＳ 明朝" pitchFamily="17" charset="-128"/>
            </a:endParaRPr>
          </a:p>
        </p:txBody>
      </p:sp>
      <p:sp>
        <p:nvSpPr>
          <p:cNvPr id="63491" name="フッター プレースホルダ 5"/>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sz="1800" smtClean="0"/>
              <a:t>CONFIDENTIAL</a:t>
            </a:r>
          </a:p>
        </p:txBody>
      </p:sp>
      <p:sp>
        <p:nvSpPr>
          <p:cNvPr id="63492" name="タイトル 1"/>
          <p:cNvSpPr>
            <a:spLocks noGrp="1"/>
          </p:cNvSpPr>
          <p:nvPr>
            <p:ph type="title"/>
          </p:nvPr>
        </p:nvSpPr>
        <p:spPr>
          <a:xfrm>
            <a:off x="685800" y="228600"/>
            <a:ext cx="8458200" cy="457200"/>
          </a:xfrm>
        </p:spPr>
        <p:txBody>
          <a:bodyPr/>
          <a:lstStyle/>
          <a:p>
            <a:r>
              <a:rPr lang="ja-JP" altLang="en-US" smtClean="0"/>
              <a:t>その他 </a:t>
            </a:r>
            <a:r>
              <a:rPr lang="en-US" altLang="ja-JP" smtClean="0"/>
              <a:t>– </a:t>
            </a:r>
            <a:r>
              <a:rPr lang="ja-JP" altLang="en-US" smtClean="0"/>
              <a:t>簡易検索  </a:t>
            </a:r>
            <a:r>
              <a:rPr lang="ja-JP" altLang="en-US" sz="2800" smtClean="0"/>
              <a:t>～全体検索について～</a:t>
            </a:r>
            <a:r>
              <a:rPr lang="en-US" altLang="ja-JP" sz="2800" smtClean="0"/>
              <a:t> </a:t>
            </a:r>
            <a:endParaRPr lang="ja-JP" altLang="en-US" smtClean="0"/>
          </a:p>
        </p:txBody>
      </p:sp>
      <p:pic>
        <p:nvPicPr>
          <p:cNvPr id="63493" name="Picture 5" descr="C:\Documents and Settings\ukai\デスクトップ\リポジトリ\repos\ukai\OJL関連\figuers\WholeSearch.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675" y="1703388"/>
            <a:ext cx="4843463"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4" name="テキスト ボックス 5"/>
          <p:cNvSpPr txBox="1">
            <a:spLocks noChangeArrowheads="1"/>
          </p:cNvSpPr>
          <p:nvPr/>
        </p:nvSpPr>
        <p:spPr bwMode="auto">
          <a:xfrm>
            <a:off x="473075" y="1135063"/>
            <a:ext cx="8032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buFont typeface="Arial" charset="0"/>
              <a:buChar char="•"/>
            </a:pPr>
            <a:r>
              <a:rPr lang="ja-JP" altLang="en-US"/>
              <a:t> 全体検索では、可視化表示部分の該当箇所にマーカーが引かれます</a:t>
            </a:r>
            <a:endParaRPr lang="en-US" altLang="ja-JP"/>
          </a:p>
        </p:txBody>
      </p:sp>
      <p:sp>
        <p:nvSpPr>
          <p:cNvPr id="63495" name="円/楕円 6"/>
          <p:cNvSpPr>
            <a:spLocks noChangeArrowheads="1"/>
          </p:cNvSpPr>
          <p:nvPr/>
        </p:nvSpPr>
        <p:spPr bwMode="auto">
          <a:xfrm>
            <a:off x="2197100" y="1870075"/>
            <a:ext cx="3309938" cy="1800225"/>
          </a:xfrm>
          <a:prstGeom prst="ellipse">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a:p>
        </p:txBody>
      </p:sp>
      <p:sp>
        <p:nvSpPr>
          <p:cNvPr id="63496" name="円/楕円 7"/>
          <p:cNvSpPr>
            <a:spLocks noChangeArrowheads="1"/>
          </p:cNvSpPr>
          <p:nvPr/>
        </p:nvSpPr>
        <p:spPr bwMode="auto">
          <a:xfrm>
            <a:off x="352425" y="4162425"/>
            <a:ext cx="3032125" cy="522288"/>
          </a:xfrm>
          <a:prstGeom prst="ellipse">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a:p>
        </p:txBody>
      </p:sp>
      <p:sp>
        <p:nvSpPr>
          <p:cNvPr id="63497" name="テキスト ボックス 8"/>
          <p:cNvSpPr txBox="1">
            <a:spLocks noChangeArrowheads="1"/>
          </p:cNvSpPr>
          <p:nvPr/>
        </p:nvSpPr>
        <p:spPr bwMode="auto">
          <a:xfrm>
            <a:off x="5527675" y="3616325"/>
            <a:ext cx="3406775" cy="590550"/>
          </a:xfrm>
          <a:prstGeom prst="rect">
            <a:avLst/>
          </a:prstGeom>
          <a:noFill/>
          <a:ln w="25400">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sz="1800"/>
              <a:t>※</a:t>
            </a:r>
            <a:r>
              <a:rPr lang="ja-JP" altLang="en-US" sz="1800"/>
              <a:t>マーカーは全消去ボタンで</a:t>
            </a:r>
            <a:r>
              <a:rPr lang="en-US" altLang="ja-JP" sz="1800"/>
              <a:t/>
            </a:r>
            <a:br>
              <a:rPr lang="en-US" altLang="ja-JP" sz="1800"/>
            </a:br>
            <a:r>
              <a:rPr lang="ja-JP" altLang="en-US" sz="1800"/>
              <a:t>　全て消すことができます</a:t>
            </a:r>
          </a:p>
        </p:txBody>
      </p:sp>
      <p:sp>
        <p:nvSpPr>
          <p:cNvPr id="63498" name="円/楕円 9"/>
          <p:cNvSpPr>
            <a:spLocks noChangeArrowheads="1"/>
          </p:cNvSpPr>
          <p:nvPr/>
        </p:nvSpPr>
        <p:spPr bwMode="auto">
          <a:xfrm>
            <a:off x="3521075" y="3762375"/>
            <a:ext cx="315913" cy="288925"/>
          </a:xfrm>
          <a:prstGeom prst="ellipse">
            <a:avLst/>
          </a:prstGeom>
          <a:noFill/>
          <a:ln w="28575" algn="ctr">
            <a:solidFill>
              <a:srgbClr val="00B0F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a:p>
        </p:txBody>
      </p:sp>
      <p:cxnSp>
        <p:nvCxnSpPr>
          <p:cNvPr id="63499" name="直線矢印コネクタ 11"/>
          <p:cNvCxnSpPr>
            <a:cxnSpLocks noChangeShapeType="1"/>
            <a:stCxn id="63497" idx="1"/>
            <a:endCxn id="63498" idx="6"/>
          </p:cNvCxnSpPr>
          <p:nvPr/>
        </p:nvCxnSpPr>
        <p:spPr bwMode="auto">
          <a:xfrm rot="10800000">
            <a:off x="3836988" y="3906838"/>
            <a:ext cx="1690687" cy="4762"/>
          </a:xfrm>
          <a:prstGeom prst="straightConnector1">
            <a:avLst/>
          </a:prstGeom>
          <a:noFill/>
          <a:ln w="25400" algn="ctr">
            <a:solidFill>
              <a:srgbClr val="00B0F0"/>
            </a:solidFill>
            <a:round/>
            <a:headEnd/>
            <a:tailEnd type="arrow" w="med" len="med"/>
          </a:ln>
          <a:extLst>
            <a:ext uri="{909E8E84-426E-40DD-AFC4-6F175D3DCCD1}">
              <a14:hiddenFill xmlns:a14="http://schemas.microsoft.com/office/drawing/2010/main">
                <a:noFill/>
              </a14:hiddenFill>
            </a:ext>
          </a:extLst>
        </p:spPr>
      </p:cxnSp>
      <p:sp>
        <p:nvSpPr>
          <p:cNvPr id="63500" name="テキスト ボックス 13"/>
          <p:cNvSpPr txBox="1">
            <a:spLocks noChangeArrowheads="1"/>
          </p:cNvSpPr>
          <p:nvPr/>
        </p:nvSpPr>
        <p:spPr bwMode="auto">
          <a:xfrm>
            <a:off x="704850" y="5013325"/>
            <a:ext cx="6116638" cy="156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sz="1800"/>
              <a:t>※</a:t>
            </a:r>
            <a:r>
              <a:rPr lang="ja-JP" altLang="en-US" sz="1800"/>
              <a:t>全体検索ボタンを押した際、一部表示画面には</a:t>
            </a:r>
            <a:endParaRPr lang="en-US" altLang="ja-JP" sz="1800"/>
          </a:p>
          <a:p>
            <a:pPr eaLnBrk="1" hangingPunct="1"/>
            <a:r>
              <a:rPr lang="ja-JP" altLang="en-US" sz="1800"/>
              <a:t>　すぐにマーカーが引かれます。</a:t>
            </a:r>
            <a:endParaRPr lang="en-US" altLang="ja-JP" sz="1800"/>
          </a:p>
          <a:p>
            <a:pPr eaLnBrk="1" hangingPunct="1"/>
            <a:r>
              <a:rPr lang="ja-JP" altLang="en-US" sz="1800"/>
              <a:t>　一度マウスカーソルを一部表示画面、もしくは全　</a:t>
            </a:r>
            <a:endParaRPr lang="en-US" altLang="ja-JP" sz="1800"/>
          </a:p>
          <a:p>
            <a:pPr eaLnBrk="1" hangingPunct="1"/>
            <a:r>
              <a:rPr lang="ja-JP" altLang="en-US" sz="1800"/>
              <a:t>　体表示部分に移動させると全体表示部分にもマー</a:t>
            </a:r>
            <a:endParaRPr lang="en-US" altLang="ja-JP" sz="1800"/>
          </a:p>
          <a:p>
            <a:pPr eaLnBrk="1" hangingPunct="1"/>
            <a:r>
              <a:rPr lang="ja-JP" altLang="en-US" sz="1800"/>
              <a:t>　カーが反映されます</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709248B6-CEFD-42E6-B270-8AAD37B774BE}" type="slidenum">
              <a:rPr lang="en-US" altLang="ja-JP" sz="1400" smtClean="0">
                <a:ea typeface="ＭＳ 明朝" pitchFamily="17" charset="-128"/>
              </a:rPr>
              <a:pPr eaLnBrk="1" hangingPunct="1"/>
              <a:t>6</a:t>
            </a:fld>
            <a:endParaRPr lang="en-US" altLang="ja-JP" sz="1400" smtClean="0">
              <a:ea typeface="ＭＳ 明朝" pitchFamily="17" charset="-128"/>
            </a:endParaRPr>
          </a:p>
        </p:txBody>
      </p:sp>
      <p:sp>
        <p:nvSpPr>
          <p:cNvPr id="9219" name="Rectangle 2"/>
          <p:cNvSpPr>
            <a:spLocks noGrp="1" noChangeArrowheads="1"/>
          </p:cNvSpPr>
          <p:nvPr>
            <p:ph type="ctrTitle" idx="4294967295"/>
          </p:nvPr>
        </p:nvSpPr>
        <p:spPr>
          <a:xfrm>
            <a:off x="581025" y="2971800"/>
            <a:ext cx="7772400" cy="1143000"/>
          </a:xfrm>
        </p:spPr>
        <p:txBody>
          <a:bodyPr/>
          <a:lstStyle/>
          <a:p>
            <a:pPr algn="ctr"/>
            <a:r>
              <a:rPr lang="ja-JP" altLang="en-US" smtClean="0">
                <a:latin typeface="ＭＳ Ｐゴシック" charset="-128"/>
                <a:ea typeface="ＭＳ Ｐゴシック" charset="-128"/>
              </a:rPr>
              <a:t>実行環境</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コンテンツ プレースホルダ 2"/>
          <p:cNvSpPr>
            <a:spLocks noGrp="1"/>
          </p:cNvSpPr>
          <p:nvPr>
            <p:ph idx="1"/>
          </p:nvPr>
        </p:nvSpPr>
        <p:spPr>
          <a:xfrm>
            <a:off x="530225" y="2552700"/>
            <a:ext cx="8353425" cy="3141663"/>
          </a:xfrm>
        </p:spPr>
        <p:txBody>
          <a:bodyPr/>
          <a:lstStyle/>
          <a:p>
            <a:pPr eaLnBrk="1" hangingPunct="1">
              <a:buFont typeface="Wingdings" pitchFamily="2" charset="2"/>
              <a:buChar char="Ø"/>
            </a:pPr>
            <a:r>
              <a:rPr lang="ja-JP" altLang="en-US" sz="2400" b="1" smtClean="0"/>
              <a:t>詳細検索で可能になること</a:t>
            </a:r>
            <a:r>
              <a:rPr lang="en-US" altLang="ja-JP" sz="2400" b="1" smtClean="0"/>
              <a:t/>
            </a:r>
            <a:br>
              <a:rPr lang="en-US" altLang="ja-JP" sz="2400" b="1" smtClean="0"/>
            </a:br>
            <a:r>
              <a:rPr lang="ja-JP" altLang="en-US" sz="2000" smtClean="0"/>
              <a:t>ある</a:t>
            </a:r>
            <a:r>
              <a:rPr lang="ja-JP" altLang="en-US" sz="2000" smtClean="0">
                <a:solidFill>
                  <a:srgbClr val="FF0000"/>
                </a:solidFill>
              </a:rPr>
              <a:t>イベント</a:t>
            </a:r>
            <a:r>
              <a:rPr lang="ja-JP" altLang="en-US" sz="2000" smtClean="0"/>
              <a:t>を、</a:t>
            </a:r>
            <a:r>
              <a:rPr lang="ja-JP" altLang="en-US" sz="2000" smtClean="0">
                <a:solidFill>
                  <a:srgbClr val="00B050"/>
                </a:solidFill>
              </a:rPr>
              <a:t>他のイベントの発生</a:t>
            </a:r>
            <a:r>
              <a:rPr lang="ja-JP" altLang="en-US" sz="2000" smtClean="0"/>
              <a:t>とその</a:t>
            </a:r>
            <a:r>
              <a:rPr lang="ja-JP" altLang="en-US" sz="2000" smtClean="0">
                <a:solidFill>
                  <a:srgbClr val="0070C0"/>
                </a:solidFill>
              </a:rPr>
              <a:t>発生タイミング</a:t>
            </a:r>
            <a:r>
              <a:rPr lang="en-US" altLang="ja-JP" sz="2000" smtClean="0">
                <a:solidFill>
                  <a:srgbClr val="0070C0"/>
                </a:solidFill>
              </a:rPr>
              <a:t/>
            </a:r>
            <a:br>
              <a:rPr lang="en-US" altLang="ja-JP" sz="2000" smtClean="0">
                <a:solidFill>
                  <a:srgbClr val="0070C0"/>
                </a:solidFill>
              </a:rPr>
            </a:br>
            <a:r>
              <a:rPr lang="ja-JP" altLang="en-US" sz="2000" smtClean="0"/>
              <a:t>を用いて絞り込むことができる</a:t>
            </a:r>
            <a:r>
              <a:rPr lang="en-US" altLang="ja-JP" sz="2400" smtClean="0"/>
              <a:t/>
            </a:r>
            <a:br>
              <a:rPr lang="en-US" altLang="ja-JP" sz="2400" smtClean="0"/>
            </a:br>
            <a:endParaRPr lang="en-US" altLang="ja-JP" sz="2400" smtClean="0"/>
          </a:p>
          <a:p>
            <a:pPr eaLnBrk="1" hangingPunct="1">
              <a:buFontTx/>
              <a:buNone/>
            </a:pPr>
            <a:r>
              <a:rPr lang="ja-JP" altLang="en-US" sz="2000" smtClean="0"/>
              <a:t>  例</a:t>
            </a:r>
            <a:r>
              <a:rPr lang="en-US" altLang="ja-JP" sz="2000" b="1" smtClean="0"/>
              <a:t>1.</a:t>
            </a:r>
            <a:r>
              <a:rPr lang="en-US" altLang="ja-JP" sz="1800" b="1" smtClean="0"/>
              <a:t>TASK1 </a:t>
            </a:r>
            <a:r>
              <a:rPr lang="ja-JP" altLang="en-US" sz="1800" b="1" smtClean="0"/>
              <a:t>が</a:t>
            </a:r>
            <a:r>
              <a:rPr lang="ja-JP" altLang="en-US" sz="1800" b="1" smtClean="0">
                <a:solidFill>
                  <a:srgbClr val="FF0000"/>
                </a:solidFill>
              </a:rPr>
              <a:t>実行状態へ遷移したイベント</a:t>
            </a:r>
            <a:r>
              <a:rPr lang="ja-JP" altLang="en-US" sz="1800" b="1" smtClean="0"/>
              <a:t>のうち以下を満たすもの</a:t>
            </a:r>
            <a:r>
              <a:rPr lang="en-US" altLang="ja-JP" sz="1800" smtClean="0"/>
              <a:t/>
            </a:r>
            <a:br>
              <a:rPr lang="en-US" altLang="ja-JP" sz="1800" smtClean="0"/>
            </a:br>
            <a:r>
              <a:rPr lang="en-US" altLang="ja-JP" sz="1800" smtClean="0"/>
              <a:t> </a:t>
            </a:r>
            <a:r>
              <a:rPr lang="ja-JP" altLang="en-US" sz="1800" smtClean="0"/>
              <a:t>　</a:t>
            </a:r>
            <a:r>
              <a:rPr lang="en-US" altLang="ja-JP" sz="1800" smtClean="0"/>
              <a:t>-</a:t>
            </a:r>
            <a:r>
              <a:rPr lang="ja-JP" altLang="en-US" sz="1800" smtClean="0"/>
              <a:t> そのイベント発生時刻の</a:t>
            </a:r>
            <a:r>
              <a:rPr lang="ja-JP" altLang="en-US" sz="1800" smtClean="0">
                <a:solidFill>
                  <a:srgbClr val="0070C0"/>
                </a:solidFill>
              </a:rPr>
              <a:t>５秒以後</a:t>
            </a:r>
            <a:r>
              <a:rPr lang="ja-JP" altLang="en-US" sz="1800" smtClean="0"/>
              <a:t>に、</a:t>
            </a:r>
            <a:r>
              <a:rPr lang="en-US" altLang="ja-JP" sz="1800" smtClean="0"/>
              <a:t>TASK1</a:t>
            </a:r>
            <a:r>
              <a:rPr lang="ja-JP" altLang="en-US" sz="1800" smtClean="0"/>
              <a:t>が</a:t>
            </a:r>
            <a:r>
              <a:rPr lang="ja-JP" altLang="en-US" sz="1800" smtClean="0">
                <a:solidFill>
                  <a:srgbClr val="00B050"/>
                </a:solidFill>
              </a:rPr>
              <a:t>実行可能状態に</a:t>
            </a:r>
            <a:r>
              <a:rPr lang="en-US" altLang="ja-JP" sz="1800" smtClean="0">
                <a:solidFill>
                  <a:srgbClr val="00B050"/>
                </a:solidFill>
              </a:rPr>
              <a:t/>
            </a:r>
            <a:br>
              <a:rPr lang="en-US" altLang="ja-JP" sz="1800" smtClean="0">
                <a:solidFill>
                  <a:srgbClr val="00B050"/>
                </a:solidFill>
              </a:rPr>
            </a:br>
            <a:r>
              <a:rPr lang="en-US" altLang="ja-JP" sz="1800" smtClean="0">
                <a:solidFill>
                  <a:srgbClr val="00B050"/>
                </a:solidFill>
              </a:rPr>
              <a:t>     </a:t>
            </a:r>
            <a:r>
              <a:rPr lang="ja-JP" altLang="en-US" sz="1800" smtClean="0">
                <a:solidFill>
                  <a:srgbClr val="00B050"/>
                </a:solidFill>
              </a:rPr>
              <a:t>遷移するイベント</a:t>
            </a:r>
            <a:r>
              <a:rPr lang="ja-JP" altLang="en-US" sz="1800" smtClean="0"/>
              <a:t>が発生</a:t>
            </a:r>
            <a:endParaRPr lang="en-US" altLang="ja-JP" sz="1800" smtClean="0"/>
          </a:p>
          <a:p>
            <a:pPr eaLnBrk="1" hangingPunct="1">
              <a:buFontTx/>
              <a:buNone/>
            </a:pPr>
            <a:r>
              <a:rPr lang="en-US" altLang="ja-JP" sz="1800" smtClean="0"/>
              <a:t>  </a:t>
            </a:r>
            <a:r>
              <a:rPr lang="ja-JP" altLang="en-US" sz="2000" smtClean="0"/>
              <a:t>例</a:t>
            </a:r>
            <a:r>
              <a:rPr lang="en-US" altLang="ja-JP" sz="2000" smtClean="0"/>
              <a:t>2.</a:t>
            </a:r>
            <a:r>
              <a:rPr lang="en-US" altLang="ja-JP" sz="1800" b="1" smtClean="0"/>
              <a:t>TASK2</a:t>
            </a:r>
            <a:r>
              <a:rPr lang="ja-JP" altLang="en-US" sz="1800" b="1" smtClean="0"/>
              <a:t>が</a:t>
            </a:r>
            <a:r>
              <a:rPr lang="ja-JP" altLang="en-US" sz="1800" b="1" smtClean="0">
                <a:solidFill>
                  <a:srgbClr val="FF0000"/>
                </a:solidFill>
              </a:rPr>
              <a:t>起動したイベント</a:t>
            </a:r>
            <a:r>
              <a:rPr lang="ja-JP" altLang="en-US" sz="1800" b="1" smtClean="0"/>
              <a:t>のうち以下を満たすもの</a:t>
            </a:r>
            <a:endParaRPr lang="en-US" altLang="ja-JP" sz="1800" b="1" smtClean="0"/>
          </a:p>
          <a:p>
            <a:pPr eaLnBrk="1" hangingPunct="1">
              <a:buFontTx/>
              <a:buNone/>
            </a:pPr>
            <a:r>
              <a:rPr lang="ja-JP" altLang="en-US" sz="1800" smtClean="0"/>
              <a:t>　  </a:t>
            </a:r>
            <a:r>
              <a:rPr lang="en-US" altLang="ja-JP" sz="1800" smtClean="0"/>
              <a:t>- </a:t>
            </a:r>
            <a:r>
              <a:rPr lang="ja-JP" altLang="en-US" sz="1800" smtClean="0"/>
              <a:t>そのイベント発生時刻の</a:t>
            </a:r>
            <a:r>
              <a:rPr lang="ja-JP" altLang="en-US" sz="1800" smtClean="0">
                <a:solidFill>
                  <a:srgbClr val="0070C0"/>
                </a:solidFill>
              </a:rPr>
              <a:t>３秒以上前</a:t>
            </a:r>
            <a:r>
              <a:rPr lang="ja-JP" altLang="en-US" sz="1800" smtClean="0"/>
              <a:t>に、</a:t>
            </a:r>
            <a:r>
              <a:rPr lang="en-US" altLang="ja-JP" sz="1800" smtClean="0"/>
              <a:t>TASK1</a:t>
            </a:r>
            <a:r>
              <a:rPr lang="ja-JP" altLang="en-US" sz="1800" smtClean="0"/>
              <a:t>が</a:t>
            </a:r>
            <a:r>
              <a:rPr lang="ja-JP" altLang="en-US" sz="1800" smtClean="0">
                <a:solidFill>
                  <a:srgbClr val="00B050"/>
                </a:solidFill>
              </a:rPr>
              <a:t>起動するイベント</a:t>
            </a:r>
            <a:r>
              <a:rPr lang="ja-JP" altLang="en-US" sz="1800" smtClean="0"/>
              <a:t>が発生</a:t>
            </a:r>
            <a:endParaRPr lang="en-US" altLang="ja-JP" sz="2400" smtClean="0"/>
          </a:p>
        </p:txBody>
      </p:sp>
      <p:sp>
        <p:nvSpPr>
          <p:cNvPr id="64515" name="タイトル 1"/>
          <p:cNvSpPr>
            <a:spLocks noGrp="1"/>
          </p:cNvSpPr>
          <p:nvPr>
            <p:ph type="title"/>
          </p:nvPr>
        </p:nvSpPr>
        <p:spPr/>
        <p:txBody>
          <a:bodyPr/>
          <a:lstStyle/>
          <a:p>
            <a:r>
              <a:rPr lang="ja-JP" altLang="en-US" smtClean="0"/>
              <a:t>その他 </a:t>
            </a:r>
            <a:r>
              <a:rPr lang="en-US" altLang="ja-JP" smtClean="0"/>
              <a:t>– </a:t>
            </a:r>
            <a:r>
              <a:rPr lang="ja-JP" altLang="en-US" smtClean="0"/>
              <a:t>イベント検索機能 ：詳細検索</a:t>
            </a:r>
          </a:p>
        </p:txBody>
      </p:sp>
      <p:sp>
        <p:nvSpPr>
          <p:cNvPr id="64516" name="スライド番号プレースホルダ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249DAEDD-F18C-44F2-9F75-48821BBE2201}" type="slidenum">
              <a:rPr lang="en-US" altLang="ja-JP" sz="1400" smtClean="0">
                <a:ea typeface="ＭＳ 明朝" pitchFamily="17" charset="-128"/>
              </a:rPr>
              <a:pPr eaLnBrk="1" hangingPunct="1"/>
              <a:t>60</a:t>
            </a:fld>
            <a:endParaRPr lang="en-US" altLang="ja-JP" sz="1400" smtClean="0">
              <a:ea typeface="ＭＳ 明朝" pitchFamily="17" charset="-128"/>
            </a:endParaRPr>
          </a:p>
        </p:txBody>
      </p:sp>
      <p:sp>
        <p:nvSpPr>
          <p:cNvPr id="64517" name="フッター プレースホルダ 5"/>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sz="1800" smtClean="0"/>
              <a:t>CONFIDENTIAL</a:t>
            </a:r>
          </a:p>
        </p:txBody>
      </p:sp>
      <p:pic>
        <p:nvPicPr>
          <p:cNvPr id="64518" name="Picture 2" descr="C:\Documents and Settings\ukai\デスクトップ\repository\ukai\OJL関連\仕様書・設計書\検索機能詳細用図\DetailSearchBa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088" y="6005513"/>
            <a:ext cx="5600700"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9" name="フローチャート : 結合子 9"/>
          <p:cNvSpPr>
            <a:spLocks noChangeArrowheads="1"/>
          </p:cNvSpPr>
          <p:nvPr/>
        </p:nvSpPr>
        <p:spPr bwMode="auto">
          <a:xfrm>
            <a:off x="5321300" y="5965825"/>
            <a:ext cx="522288" cy="522288"/>
          </a:xfrm>
          <a:prstGeom prst="flowChartConnector">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b="1">
              <a:solidFill>
                <a:srgbClr val="FF0000"/>
              </a:solidFill>
            </a:endParaRPr>
          </a:p>
        </p:txBody>
      </p:sp>
      <p:sp>
        <p:nvSpPr>
          <p:cNvPr id="64520" name="線吹き出し 1 (枠付き) 12"/>
          <p:cNvSpPr>
            <a:spLocks/>
          </p:cNvSpPr>
          <p:nvPr/>
        </p:nvSpPr>
        <p:spPr bwMode="auto">
          <a:xfrm>
            <a:off x="6403975" y="6162675"/>
            <a:ext cx="2336800" cy="288925"/>
          </a:xfrm>
          <a:prstGeom prst="borderCallout1">
            <a:avLst>
              <a:gd name="adj1" fmla="val 37657"/>
              <a:gd name="adj2" fmla="val -1472"/>
              <a:gd name="adj3" fmla="val 41199"/>
              <a:gd name="adj4" fmla="val -23611"/>
            </a:avLst>
          </a:prstGeom>
          <a:noFill/>
          <a:ln w="28575" algn="ctr">
            <a:solidFill>
              <a:srgbClr val="FF0000"/>
            </a:solidFill>
            <a:prstDash val="sysDash"/>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p>
            <a:r>
              <a:rPr lang="ja-JP" altLang="en-US" sz="1400" b="1"/>
              <a:t>詳細検索フォーム呼び出し</a:t>
            </a:r>
          </a:p>
        </p:txBody>
      </p:sp>
      <p:sp>
        <p:nvSpPr>
          <p:cNvPr id="64521" name="テキスト ボックス 4"/>
          <p:cNvSpPr txBox="1">
            <a:spLocks noChangeArrowheads="1"/>
          </p:cNvSpPr>
          <p:nvPr/>
        </p:nvSpPr>
        <p:spPr bwMode="auto">
          <a:xfrm>
            <a:off x="539750" y="1125538"/>
            <a:ext cx="80645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buFont typeface="Wingdings" pitchFamily="2" charset="2"/>
              <a:buChar char="Ø"/>
            </a:pPr>
            <a:r>
              <a:rPr lang="ja-JP" altLang="en-US" sz="2400" b="1"/>
              <a:t>詳細検索</a:t>
            </a:r>
            <a:endParaRPr lang="en-US" altLang="ja-JP" sz="2400" b="1"/>
          </a:p>
          <a:p>
            <a:pPr eaLnBrk="1" hangingPunct="1"/>
            <a:r>
              <a:rPr lang="ja-JP" altLang="en-US" sz="2400"/>
              <a:t>　</a:t>
            </a:r>
            <a:r>
              <a:rPr lang="ja-JP" altLang="en-US"/>
              <a:t>簡易検索よりも指定できる条件を増やし、より複雑な条件で </a:t>
            </a:r>
            <a:endParaRPr lang="en-US" altLang="ja-JP"/>
          </a:p>
          <a:p>
            <a:pPr eaLnBrk="1" hangingPunct="1"/>
            <a:r>
              <a:rPr lang="en-US" altLang="ja-JP"/>
              <a:t>   </a:t>
            </a:r>
            <a:r>
              <a:rPr lang="ja-JP" altLang="en-US"/>
              <a:t> 目的のイベントを発見できるようにした検索方法</a:t>
            </a:r>
            <a:endParaRPr lang="en-US" altLang="ja-JP"/>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12" descr="C:\Documents and Settings\ukai\デスクトップ\リポジトリ\repos\ukai\OJL関連\仕様書・設計書\検索機能詳細用図\DetailSearchForm_Sub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675" y="4041775"/>
            <a:ext cx="4157663" cy="205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9" name="タイトル 1"/>
          <p:cNvSpPr>
            <a:spLocks noGrp="1"/>
          </p:cNvSpPr>
          <p:nvPr>
            <p:ph type="title"/>
          </p:nvPr>
        </p:nvSpPr>
        <p:spPr/>
        <p:txBody>
          <a:bodyPr/>
          <a:lstStyle/>
          <a:p>
            <a:r>
              <a:rPr lang="ja-JP" altLang="en-US" smtClean="0"/>
              <a:t>詳細検索フォーム</a:t>
            </a:r>
          </a:p>
        </p:txBody>
      </p:sp>
      <p:sp>
        <p:nvSpPr>
          <p:cNvPr id="65540" name="スライド番号プレースホルダ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2316D782-A982-4190-9DB9-79C66FDBD211}" type="slidenum">
              <a:rPr lang="en-US" altLang="ja-JP" sz="1400" smtClean="0">
                <a:ea typeface="ＭＳ 明朝" pitchFamily="17" charset="-128"/>
              </a:rPr>
              <a:pPr eaLnBrk="1" hangingPunct="1"/>
              <a:t>61</a:t>
            </a:fld>
            <a:endParaRPr lang="en-US" altLang="ja-JP" sz="1400" smtClean="0">
              <a:ea typeface="ＭＳ 明朝" pitchFamily="17" charset="-128"/>
            </a:endParaRPr>
          </a:p>
        </p:txBody>
      </p:sp>
      <p:sp>
        <p:nvSpPr>
          <p:cNvPr id="65541" name="フッター プレースホルダ 5"/>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sz="1800" smtClean="0"/>
              <a:t>CONFIDENTIAL</a:t>
            </a:r>
          </a:p>
        </p:txBody>
      </p:sp>
      <p:pic>
        <p:nvPicPr>
          <p:cNvPr id="65542" name="Picture 3" descr="C:\Documents and Settings\ukai\デスクトップ\repository\ukai\OJL関連\仕様書・設計書\検索機能詳細用図\DetailSearchForm_Mai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838" y="1409700"/>
            <a:ext cx="4440237"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3" name="フローチャート : 結合子 9"/>
          <p:cNvSpPr>
            <a:spLocks noChangeArrowheads="1"/>
          </p:cNvSpPr>
          <p:nvPr/>
        </p:nvSpPr>
        <p:spPr bwMode="auto">
          <a:xfrm>
            <a:off x="527050" y="2406650"/>
            <a:ext cx="814388" cy="522288"/>
          </a:xfrm>
          <a:prstGeom prst="flowChartConnector">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b="1">
              <a:solidFill>
                <a:srgbClr val="FF0000"/>
              </a:solidFill>
            </a:endParaRPr>
          </a:p>
        </p:txBody>
      </p:sp>
      <p:sp>
        <p:nvSpPr>
          <p:cNvPr id="65544" name="フローチャート : 結合子 9"/>
          <p:cNvSpPr>
            <a:spLocks noChangeArrowheads="1"/>
          </p:cNvSpPr>
          <p:nvPr/>
        </p:nvSpPr>
        <p:spPr bwMode="auto">
          <a:xfrm>
            <a:off x="377825" y="5367338"/>
            <a:ext cx="962025" cy="252412"/>
          </a:xfrm>
          <a:prstGeom prst="flowChartConnector">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b="1">
              <a:solidFill>
                <a:srgbClr val="FF0000"/>
              </a:solidFill>
            </a:endParaRPr>
          </a:p>
        </p:txBody>
      </p:sp>
      <p:sp>
        <p:nvSpPr>
          <p:cNvPr id="65545" name="テキスト ボックス 11"/>
          <p:cNvSpPr txBox="1">
            <a:spLocks noChangeArrowheads="1"/>
          </p:cNvSpPr>
          <p:nvPr/>
        </p:nvSpPr>
        <p:spPr bwMode="auto">
          <a:xfrm>
            <a:off x="269875" y="1008063"/>
            <a:ext cx="2098675"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sz="2400"/>
              <a:t>※</a:t>
            </a:r>
            <a:r>
              <a:rPr lang="ja-JP" altLang="en-US" sz="2400"/>
              <a:t>初期状態</a:t>
            </a:r>
          </a:p>
        </p:txBody>
      </p:sp>
      <p:sp>
        <p:nvSpPr>
          <p:cNvPr id="65546" name="下矢印 14"/>
          <p:cNvSpPr>
            <a:spLocks noChangeArrowheads="1"/>
          </p:cNvSpPr>
          <p:nvPr/>
        </p:nvSpPr>
        <p:spPr bwMode="auto">
          <a:xfrm rot="-5400000">
            <a:off x="2932906" y="3804444"/>
            <a:ext cx="250825" cy="3240088"/>
          </a:xfrm>
          <a:prstGeom prst="downArrow">
            <a:avLst>
              <a:gd name="adj1" fmla="val 50000"/>
              <a:gd name="adj2" fmla="val 49877"/>
            </a:avLst>
          </a:prstGeom>
          <a:solidFill>
            <a:srgbClr val="FF0000"/>
          </a:solidFill>
          <a:ln w="28575" algn="ctr">
            <a:solidFill>
              <a:srgbClr val="FF0000"/>
            </a:solidFill>
            <a:round/>
            <a:headEnd/>
            <a:tailEnd type="triangle" w="med" len="med"/>
          </a:ln>
        </p:spPr>
        <p:txBody>
          <a:bodyPr lIns="90000" tIns="46800" rIns="90000" bIns="46800">
            <a:spAutoFit/>
          </a:bodyPr>
          <a:lstStyle/>
          <a:p>
            <a:endParaRPr lang="ja-JP" altLang="en-US"/>
          </a:p>
        </p:txBody>
      </p:sp>
      <p:sp>
        <p:nvSpPr>
          <p:cNvPr id="65547" name="テキスト ボックス 15"/>
          <p:cNvSpPr txBox="1">
            <a:spLocks noChangeArrowheads="1"/>
          </p:cNvSpPr>
          <p:nvPr/>
        </p:nvSpPr>
        <p:spPr bwMode="auto">
          <a:xfrm>
            <a:off x="1087438" y="3405188"/>
            <a:ext cx="3516312"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400" b="1">
                <a:solidFill>
                  <a:srgbClr val="FF0000"/>
                </a:solidFill>
              </a:rPr>
              <a:t>基本条件の設定パネルが追加される</a:t>
            </a:r>
          </a:p>
        </p:txBody>
      </p:sp>
      <p:pic>
        <p:nvPicPr>
          <p:cNvPr id="65548" name="Picture 11" descr="C:\Documents and Settings\ukai\デスクトップ\リポジトリ\repos\ukai\OJL関連\仕様書・設計書\検索機能詳細用図\DetailSearchForm_Sub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32350" y="3429000"/>
            <a:ext cx="4186238"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9" name="フローチャート : 結合子 9"/>
          <p:cNvSpPr>
            <a:spLocks noChangeArrowheads="1"/>
          </p:cNvSpPr>
          <p:nvPr/>
        </p:nvSpPr>
        <p:spPr bwMode="auto">
          <a:xfrm>
            <a:off x="4654550" y="5308600"/>
            <a:ext cx="3421063" cy="827088"/>
          </a:xfrm>
          <a:prstGeom prst="flowChartConnector">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b="1">
              <a:solidFill>
                <a:srgbClr val="FF0000"/>
              </a:solidFill>
            </a:endParaRPr>
          </a:p>
        </p:txBody>
      </p:sp>
      <p:sp>
        <p:nvSpPr>
          <p:cNvPr id="65550" name="テキスト ボックス 19"/>
          <p:cNvSpPr txBox="1">
            <a:spLocks noChangeArrowheads="1"/>
          </p:cNvSpPr>
          <p:nvPr/>
        </p:nvSpPr>
        <p:spPr bwMode="auto">
          <a:xfrm>
            <a:off x="1239838" y="5562600"/>
            <a:ext cx="3516312"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400" b="1">
                <a:solidFill>
                  <a:srgbClr val="FF0000"/>
                </a:solidFill>
              </a:rPr>
              <a:t>絞込み条件の設定パネルが追加される</a:t>
            </a:r>
          </a:p>
        </p:txBody>
      </p:sp>
      <p:sp>
        <p:nvSpPr>
          <p:cNvPr id="65551" name="正方形/長方形 21"/>
          <p:cNvSpPr>
            <a:spLocks noChangeArrowheads="1"/>
          </p:cNvSpPr>
          <p:nvPr/>
        </p:nvSpPr>
        <p:spPr bwMode="auto">
          <a:xfrm>
            <a:off x="1517650" y="2452688"/>
            <a:ext cx="2379663" cy="384175"/>
          </a:xfrm>
          <a:prstGeom prst="rect">
            <a:avLst/>
          </a:prstGeom>
          <a:noFill/>
          <a:ln w="28575" algn="ctr">
            <a:solidFill>
              <a:srgbClr val="FF99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a:p>
        </p:txBody>
      </p:sp>
      <p:sp>
        <p:nvSpPr>
          <p:cNvPr id="65552" name="正方形/長方形 23"/>
          <p:cNvSpPr>
            <a:spLocks noChangeArrowheads="1"/>
          </p:cNvSpPr>
          <p:nvPr/>
        </p:nvSpPr>
        <p:spPr bwMode="auto">
          <a:xfrm>
            <a:off x="6834188" y="4624388"/>
            <a:ext cx="1925637" cy="287337"/>
          </a:xfrm>
          <a:prstGeom prst="rect">
            <a:avLst/>
          </a:prstGeom>
          <a:noFill/>
          <a:ln w="28575" algn="ctr">
            <a:solidFill>
              <a:srgbClr val="00B05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a:p>
        </p:txBody>
      </p:sp>
      <p:sp>
        <p:nvSpPr>
          <p:cNvPr id="65553" name="線吹き出し 1 (枠付き) 25"/>
          <p:cNvSpPr>
            <a:spLocks/>
          </p:cNvSpPr>
          <p:nvPr/>
        </p:nvSpPr>
        <p:spPr bwMode="auto">
          <a:xfrm>
            <a:off x="4495800" y="1014413"/>
            <a:ext cx="3836988" cy="288925"/>
          </a:xfrm>
          <a:prstGeom prst="borderCallout1">
            <a:avLst>
              <a:gd name="adj1" fmla="val 48333"/>
              <a:gd name="adj2" fmla="val -819"/>
              <a:gd name="adj3" fmla="val 325130"/>
              <a:gd name="adj4" fmla="val -56880"/>
            </a:avLst>
          </a:prstGeom>
          <a:noFill/>
          <a:ln w="28575" algn="ctr">
            <a:solidFill>
              <a:schemeClr val="tx2"/>
            </a:solidFill>
            <a:prstDash val="sysDash"/>
            <a:round/>
            <a:headEnd/>
            <a:tailEn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r>
              <a:rPr lang="ja-JP" altLang="en-US" sz="1400" b="1"/>
              <a:t>タイムライン上のカーソル位置を移動させる</a:t>
            </a:r>
          </a:p>
        </p:txBody>
      </p:sp>
      <p:sp>
        <p:nvSpPr>
          <p:cNvPr id="65554" name="正方形/長方形 26"/>
          <p:cNvSpPr>
            <a:spLocks noChangeArrowheads="1"/>
          </p:cNvSpPr>
          <p:nvPr/>
        </p:nvSpPr>
        <p:spPr bwMode="auto">
          <a:xfrm>
            <a:off x="1555750" y="1919288"/>
            <a:ext cx="1966913" cy="250825"/>
          </a:xfrm>
          <a:prstGeom prst="rect">
            <a:avLst/>
          </a:prstGeom>
          <a:noFill/>
          <a:ln w="28575" algn="ctr">
            <a:solidFill>
              <a:schemeClr val="tx2"/>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a:p>
        </p:txBody>
      </p:sp>
      <p:sp>
        <p:nvSpPr>
          <p:cNvPr id="65555" name="テキスト ボックス 21"/>
          <p:cNvSpPr txBox="1">
            <a:spLocks noChangeArrowheads="1"/>
          </p:cNvSpPr>
          <p:nvPr/>
        </p:nvSpPr>
        <p:spPr bwMode="auto">
          <a:xfrm>
            <a:off x="488950" y="1954213"/>
            <a:ext cx="1028700" cy="215900"/>
          </a:xfrm>
          <a:prstGeom prst="rect">
            <a:avLst/>
          </a:prstGeom>
          <a:solidFill>
            <a:schemeClr val="bg1"/>
          </a:solidFill>
          <a:ln w="9525">
            <a:solidFill>
              <a:schemeClr val="tx1"/>
            </a:solidFill>
            <a:miter lim="800000"/>
            <a:headEnd/>
            <a:tailEnd/>
          </a:ln>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800"/>
              <a:t>検索開始点の移動</a:t>
            </a:r>
          </a:p>
        </p:txBody>
      </p:sp>
      <p:sp>
        <p:nvSpPr>
          <p:cNvPr id="65556" name="テキスト ボックス 22"/>
          <p:cNvSpPr txBox="1">
            <a:spLocks noChangeArrowheads="1"/>
          </p:cNvSpPr>
          <p:nvPr/>
        </p:nvSpPr>
        <p:spPr bwMode="auto">
          <a:xfrm>
            <a:off x="474663" y="4349750"/>
            <a:ext cx="1028700" cy="180975"/>
          </a:xfrm>
          <a:prstGeom prst="rect">
            <a:avLst/>
          </a:prstGeom>
          <a:solidFill>
            <a:schemeClr val="bg1"/>
          </a:solidFill>
          <a:ln w="9525">
            <a:solidFill>
              <a:schemeClr val="tx1"/>
            </a:solidFill>
            <a:miter lim="800000"/>
            <a:headEnd/>
            <a:tailEnd/>
          </a:ln>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800"/>
              <a:t>検索開始点の移動</a:t>
            </a:r>
          </a:p>
        </p:txBody>
      </p:sp>
      <p:sp>
        <p:nvSpPr>
          <p:cNvPr id="65557" name="下矢印 13"/>
          <p:cNvSpPr>
            <a:spLocks noChangeArrowheads="1"/>
          </p:cNvSpPr>
          <p:nvPr/>
        </p:nvSpPr>
        <p:spPr bwMode="auto">
          <a:xfrm>
            <a:off x="768350" y="2930525"/>
            <a:ext cx="280988" cy="2087563"/>
          </a:xfrm>
          <a:prstGeom prst="downArrow">
            <a:avLst>
              <a:gd name="adj1" fmla="val 50000"/>
              <a:gd name="adj2" fmla="val 49907"/>
            </a:avLst>
          </a:prstGeom>
          <a:solidFill>
            <a:srgbClr val="FF0000"/>
          </a:solidFill>
          <a:ln w="28575" algn="ctr">
            <a:solidFill>
              <a:srgbClr val="FF0000"/>
            </a:solidFill>
            <a:round/>
            <a:headEnd/>
            <a:tailEnd type="triangle" w="med" len="med"/>
          </a:ln>
        </p:spPr>
        <p:txBody>
          <a:bodyPr lIns="90000" tIns="46800" rIns="90000" bIns="46800">
            <a:spAutoFit/>
          </a:bodyPr>
          <a:lstStyle/>
          <a:p>
            <a:endParaRPr lang="ja-JP" altLang="en-US"/>
          </a:p>
        </p:txBody>
      </p:sp>
      <p:sp>
        <p:nvSpPr>
          <p:cNvPr id="65558" name="テキスト ボックス 23"/>
          <p:cNvSpPr txBox="1">
            <a:spLocks noChangeArrowheads="1"/>
          </p:cNvSpPr>
          <p:nvPr/>
        </p:nvSpPr>
        <p:spPr bwMode="auto">
          <a:xfrm>
            <a:off x="4994275" y="3851275"/>
            <a:ext cx="1008063" cy="179388"/>
          </a:xfrm>
          <a:prstGeom prst="rect">
            <a:avLst/>
          </a:prstGeom>
          <a:solidFill>
            <a:schemeClr val="bg1"/>
          </a:solidFill>
          <a:ln w="9525">
            <a:solidFill>
              <a:schemeClr val="tx1"/>
            </a:solidFill>
            <a:miter lim="800000"/>
            <a:headEnd/>
            <a:tailEnd/>
          </a:ln>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800"/>
              <a:t>検索開始点の移動</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タイトル 1"/>
          <p:cNvSpPr>
            <a:spLocks noGrp="1"/>
          </p:cNvSpPr>
          <p:nvPr>
            <p:ph type="title"/>
          </p:nvPr>
        </p:nvSpPr>
        <p:spPr/>
        <p:txBody>
          <a:bodyPr/>
          <a:lstStyle/>
          <a:p>
            <a:r>
              <a:rPr lang="ja-JP" altLang="en-US" smtClean="0"/>
              <a:t>検索の実行</a:t>
            </a:r>
          </a:p>
        </p:txBody>
      </p:sp>
      <p:sp>
        <p:nvSpPr>
          <p:cNvPr id="66563" name="スライド番号プレースホルダ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B43F7ADA-E0B6-4C0A-89D6-321E455AD8D1}" type="slidenum">
              <a:rPr lang="en-US" altLang="ja-JP" sz="1400" smtClean="0">
                <a:ea typeface="ＭＳ 明朝" pitchFamily="17" charset="-128"/>
              </a:rPr>
              <a:pPr eaLnBrk="1" hangingPunct="1"/>
              <a:t>62</a:t>
            </a:fld>
            <a:endParaRPr lang="en-US" altLang="ja-JP" sz="1400" smtClean="0">
              <a:ea typeface="ＭＳ 明朝" pitchFamily="17" charset="-128"/>
            </a:endParaRPr>
          </a:p>
        </p:txBody>
      </p:sp>
      <p:sp>
        <p:nvSpPr>
          <p:cNvPr id="66564" name="フッター プレースホルダ 5"/>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sz="1800" smtClean="0"/>
              <a:t>CONFIDENTIAL</a:t>
            </a:r>
          </a:p>
        </p:txBody>
      </p:sp>
      <p:pic>
        <p:nvPicPr>
          <p:cNvPr id="66565" name="Picture 2" descr="C:\Documents and Settings\ukai\デスクトップ\SearchConditionRelati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663" y="1246188"/>
            <a:ext cx="4375150"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6" name="正方形/長方形 10"/>
          <p:cNvSpPr>
            <a:spLocks noChangeArrowheads="1"/>
          </p:cNvSpPr>
          <p:nvPr/>
        </p:nvSpPr>
        <p:spPr bwMode="auto">
          <a:xfrm>
            <a:off x="187325" y="1350963"/>
            <a:ext cx="4073525" cy="2232025"/>
          </a:xfrm>
          <a:prstGeom prst="rect">
            <a:avLst/>
          </a:prstGeom>
          <a:noFill/>
          <a:ln w="28575" algn="ctr">
            <a:solidFill>
              <a:srgbClr val="FF000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a:p>
        </p:txBody>
      </p:sp>
      <p:sp>
        <p:nvSpPr>
          <p:cNvPr id="66567" name="正方形/長方形 11"/>
          <p:cNvSpPr>
            <a:spLocks noChangeArrowheads="1"/>
          </p:cNvSpPr>
          <p:nvPr/>
        </p:nvSpPr>
        <p:spPr bwMode="auto">
          <a:xfrm>
            <a:off x="204788" y="3709988"/>
            <a:ext cx="4044950" cy="2232025"/>
          </a:xfrm>
          <a:prstGeom prst="rect">
            <a:avLst/>
          </a:prstGeom>
          <a:noFill/>
          <a:ln w="28575" algn="ctr">
            <a:solidFill>
              <a:srgbClr val="00B050"/>
            </a:solidFill>
            <a:prstDash val="sysDash"/>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a:p>
        </p:txBody>
      </p:sp>
      <p:sp>
        <p:nvSpPr>
          <p:cNvPr id="66568" name="円/楕円 13"/>
          <p:cNvSpPr>
            <a:spLocks noChangeArrowheads="1"/>
          </p:cNvSpPr>
          <p:nvPr/>
        </p:nvSpPr>
        <p:spPr bwMode="auto">
          <a:xfrm>
            <a:off x="4032250" y="1008063"/>
            <a:ext cx="434975" cy="431800"/>
          </a:xfrm>
          <a:prstGeom prst="ellipse">
            <a:avLst/>
          </a:prstGeom>
          <a:solidFill>
            <a:schemeClr val="bg1"/>
          </a:solidFill>
          <a:ln w="28575" algn="ctr">
            <a:solidFill>
              <a:srgbClr val="FF0000"/>
            </a:solidFill>
            <a:round/>
            <a:headEnd/>
            <a:tailEnd type="triangle" w="med" len="med"/>
          </a:ln>
        </p:spPr>
        <p:txBody>
          <a:bodyPr lIns="90000" tIns="46800" rIns="90000" bIns="46800">
            <a:spAutoFit/>
          </a:bodyPr>
          <a:lstStyle/>
          <a:p>
            <a:r>
              <a:rPr lang="en-US" altLang="ja-JP">
                <a:solidFill>
                  <a:srgbClr val="FF0000"/>
                </a:solidFill>
              </a:rPr>
              <a:t>1</a:t>
            </a:r>
            <a:endParaRPr lang="ja-JP" altLang="en-US">
              <a:solidFill>
                <a:srgbClr val="FF0000"/>
              </a:solidFill>
            </a:endParaRPr>
          </a:p>
        </p:txBody>
      </p:sp>
      <p:sp>
        <p:nvSpPr>
          <p:cNvPr id="66569" name="円/楕円 14"/>
          <p:cNvSpPr>
            <a:spLocks noChangeArrowheads="1"/>
          </p:cNvSpPr>
          <p:nvPr/>
        </p:nvSpPr>
        <p:spPr bwMode="auto">
          <a:xfrm>
            <a:off x="4083050" y="3581400"/>
            <a:ext cx="436563" cy="431800"/>
          </a:xfrm>
          <a:prstGeom prst="ellipse">
            <a:avLst/>
          </a:prstGeom>
          <a:solidFill>
            <a:schemeClr val="bg1"/>
          </a:solidFill>
          <a:ln w="28575" algn="ctr">
            <a:solidFill>
              <a:srgbClr val="00B050"/>
            </a:solidFill>
            <a:round/>
            <a:headEnd/>
            <a:tailEnd type="triangle" w="med" len="med"/>
          </a:ln>
        </p:spPr>
        <p:txBody>
          <a:bodyPr lIns="90000" tIns="46800" rIns="90000" bIns="46800">
            <a:spAutoFit/>
          </a:bodyPr>
          <a:lstStyle/>
          <a:p>
            <a:r>
              <a:rPr lang="en-US" altLang="ja-JP">
                <a:solidFill>
                  <a:srgbClr val="00B050"/>
                </a:solidFill>
              </a:rPr>
              <a:t>2</a:t>
            </a:r>
            <a:endParaRPr lang="ja-JP" altLang="en-US">
              <a:solidFill>
                <a:srgbClr val="00B050"/>
              </a:solidFill>
            </a:endParaRPr>
          </a:p>
        </p:txBody>
      </p:sp>
      <p:pic>
        <p:nvPicPr>
          <p:cNvPr id="66570" name="Picture 3" descr="C:\Documents and Settings\ukai\デスクトップ\repository\ukai\OJL関連\仕様書・設計書\検索機能詳細用図\DetailSearchForm_Mai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3638" y="1049338"/>
            <a:ext cx="3724275" cy="100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71" name="正方形/長方形 21"/>
          <p:cNvSpPr>
            <a:spLocks noChangeArrowheads="1"/>
          </p:cNvSpPr>
          <p:nvPr/>
        </p:nvSpPr>
        <p:spPr bwMode="auto">
          <a:xfrm>
            <a:off x="5954713" y="1673225"/>
            <a:ext cx="2098675" cy="252413"/>
          </a:xfrm>
          <a:prstGeom prst="rect">
            <a:avLst/>
          </a:prstGeom>
          <a:noFill/>
          <a:ln w="25400" algn="ctr">
            <a:solidFill>
              <a:srgbClr val="FF9900"/>
            </a:solidFill>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a:p>
        </p:txBody>
      </p:sp>
      <p:sp>
        <p:nvSpPr>
          <p:cNvPr id="66572" name="テキスト ボックス 19"/>
          <p:cNvSpPr txBox="1">
            <a:spLocks noChangeArrowheads="1"/>
          </p:cNvSpPr>
          <p:nvPr/>
        </p:nvSpPr>
        <p:spPr bwMode="auto">
          <a:xfrm>
            <a:off x="4697413" y="2171700"/>
            <a:ext cx="4279900" cy="2000250"/>
          </a:xfrm>
          <a:prstGeom prst="rect">
            <a:avLst/>
          </a:prstGeom>
          <a:noFill/>
          <a:ln w="2540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800" b="1"/>
              <a:t>詳細検索フォームで検索を実行：</a:t>
            </a:r>
            <a:endParaRPr lang="en-US" altLang="ja-JP" sz="1800" b="1"/>
          </a:p>
          <a:p>
            <a:pPr eaLnBrk="1" hangingPunct="1"/>
            <a:r>
              <a:rPr lang="ja-JP" altLang="en-US" sz="1400"/>
              <a:t>　前方検索、後方検索の場合は①か②にマッチす</a:t>
            </a:r>
            <a:endParaRPr lang="en-US" altLang="ja-JP" sz="1400"/>
          </a:p>
          <a:p>
            <a:pPr eaLnBrk="1" hangingPunct="1"/>
            <a:r>
              <a:rPr lang="ja-JP" altLang="en-US" sz="1400"/>
              <a:t>　るイベント発生時刻のうち、検索開始点により</a:t>
            </a:r>
            <a:endParaRPr lang="en-US" altLang="ja-JP" sz="1400"/>
          </a:p>
          <a:p>
            <a:pPr eaLnBrk="1" hangingPunct="1"/>
            <a:r>
              <a:rPr lang="ja-JP" altLang="en-US" sz="1400"/>
              <a:t>　近い方が検索される（①と②は</a:t>
            </a:r>
            <a:r>
              <a:rPr lang="en-US" altLang="ja-JP" sz="1400"/>
              <a:t>OR</a:t>
            </a:r>
            <a:r>
              <a:rPr lang="ja-JP" altLang="en-US" sz="1400"/>
              <a:t>の関係と</a:t>
            </a:r>
            <a:endParaRPr lang="en-US" altLang="ja-JP" sz="1400"/>
          </a:p>
          <a:p>
            <a:pPr eaLnBrk="1" hangingPunct="1"/>
            <a:r>
              <a:rPr lang="ja-JP" altLang="en-US" sz="1400"/>
              <a:t>　なる）。</a:t>
            </a:r>
            <a:endParaRPr lang="en-US" altLang="ja-JP" sz="1400"/>
          </a:p>
          <a:p>
            <a:pPr eaLnBrk="1" hangingPunct="1"/>
            <a:r>
              <a:rPr lang="ja-JP" altLang="en-US" sz="1400"/>
              <a:t>　全体検索の場合は①にマッチするイベント発生</a:t>
            </a:r>
            <a:endParaRPr lang="en-US" altLang="ja-JP" sz="1400"/>
          </a:p>
          <a:p>
            <a:pPr eaLnBrk="1" hangingPunct="1"/>
            <a:r>
              <a:rPr lang="ja-JP" altLang="en-US" sz="1400"/>
              <a:t>　時刻と②に該当するイベント発生時刻がすべて</a:t>
            </a:r>
            <a:endParaRPr lang="en-US" altLang="ja-JP" sz="1400"/>
          </a:p>
          <a:p>
            <a:pPr eaLnBrk="1" hangingPunct="1"/>
            <a:r>
              <a:rPr lang="ja-JP" altLang="en-US" sz="1400"/>
              <a:t>　検索され、タイムライン上にマーカーが置かれる。</a:t>
            </a:r>
            <a:endParaRPr lang="en-US" altLang="ja-JP" sz="1400"/>
          </a:p>
        </p:txBody>
      </p:sp>
      <p:cxnSp>
        <p:nvCxnSpPr>
          <p:cNvPr id="66573" name="直線コネクタ 21"/>
          <p:cNvCxnSpPr>
            <a:cxnSpLocks noChangeShapeType="1"/>
          </p:cNvCxnSpPr>
          <p:nvPr/>
        </p:nvCxnSpPr>
        <p:spPr bwMode="auto">
          <a:xfrm flipV="1">
            <a:off x="6016625" y="1943100"/>
            <a:ext cx="550863" cy="217488"/>
          </a:xfrm>
          <a:prstGeom prst="line">
            <a:avLst/>
          </a:prstGeom>
          <a:noFill/>
          <a:ln w="25400" algn="ctr">
            <a:solidFill>
              <a:srgbClr val="FFC000"/>
            </a:solidFill>
            <a:round/>
            <a:headEnd/>
            <a:tailEnd/>
          </a:ln>
          <a:extLst>
            <a:ext uri="{909E8E84-426E-40DD-AFC4-6F175D3DCCD1}">
              <a14:hiddenFill xmlns:a14="http://schemas.microsoft.com/office/drawing/2010/main">
                <a:noFill/>
              </a14:hiddenFill>
            </a:ext>
          </a:extLst>
        </p:spPr>
      </p:cxnSp>
      <p:sp>
        <p:nvSpPr>
          <p:cNvPr id="66574" name="正方形/長方形 21"/>
          <p:cNvSpPr>
            <a:spLocks noChangeArrowheads="1"/>
          </p:cNvSpPr>
          <p:nvPr/>
        </p:nvSpPr>
        <p:spPr bwMode="auto">
          <a:xfrm>
            <a:off x="2303463" y="3800475"/>
            <a:ext cx="1800225" cy="250825"/>
          </a:xfrm>
          <a:prstGeom prst="rect">
            <a:avLst/>
          </a:prstGeom>
          <a:noFill/>
          <a:ln w="28575" algn="ctr">
            <a:solidFill>
              <a:srgbClr val="00B050"/>
            </a:solidFill>
            <a:round/>
            <a:headEnd/>
            <a:tailEnd type="triangle" w="med" len="me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p>
            <a:endParaRPr lang="ja-JP" altLang="en-US"/>
          </a:p>
        </p:txBody>
      </p:sp>
      <p:sp>
        <p:nvSpPr>
          <p:cNvPr id="66575" name="テキスト ボックス 24"/>
          <p:cNvSpPr txBox="1">
            <a:spLocks noChangeArrowheads="1"/>
          </p:cNvSpPr>
          <p:nvPr/>
        </p:nvSpPr>
        <p:spPr bwMode="auto">
          <a:xfrm>
            <a:off x="4654550" y="4800600"/>
            <a:ext cx="4187825" cy="1274763"/>
          </a:xfrm>
          <a:prstGeom prst="rect">
            <a:avLst/>
          </a:prstGeom>
          <a:noFill/>
          <a:ln w="25400">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800" b="1"/>
              <a:t>条件設定パネル上で検索を実行：</a:t>
            </a:r>
            <a:endParaRPr lang="en-US" altLang="ja-JP" sz="1800" b="1"/>
          </a:p>
          <a:p>
            <a:pPr eaLnBrk="1" hangingPunct="1"/>
            <a:r>
              <a:rPr lang="en-US" altLang="ja-JP" sz="1400"/>
              <a:t>   </a:t>
            </a:r>
            <a:r>
              <a:rPr lang="ja-JP" altLang="en-US" sz="1400"/>
              <a:t>そのパネル上の検索条件を用いて検索がなされ</a:t>
            </a:r>
            <a:endParaRPr lang="en-US" altLang="ja-JP" sz="1400"/>
          </a:p>
          <a:p>
            <a:pPr eaLnBrk="1" hangingPunct="1"/>
            <a:r>
              <a:rPr lang="ja-JP" altLang="en-US" sz="1400"/>
              <a:t>   る。「全ての絞込み条件を満たす」、もしくは「絞込み条件のどれか１つ を満たす」基本条件の</a:t>
            </a:r>
            <a:endParaRPr lang="en-US" altLang="ja-JP" sz="1400"/>
          </a:p>
          <a:p>
            <a:pPr eaLnBrk="1" hangingPunct="1"/>
            <a:r>
              <a:rPr lang="en-US" altLang="ja-JP" sz="1400"/>
              <a:t>  </a:t>
            </a:r>
            <a:r>
              <a:rPr lang="ja-JP" altLang="en-US" sz="1400"/>
              <a:t>イベントを検索できる。</a:t>
            </a:r>
          </a:p>
        </p:txBody>
      </p:sp>
      <p:cxnSp>
        <p:nvCxnSpPr>
          <p:cNvPr id="66576" name="直線コネクタ 25"/>
          <p:cNvCxnSpPr>
            <a:cxnSpLocks noChangeShapeType="1"/>
          </p:cNvCxnSpPr>
          <p:nvPr/>
        </p:nvCxnSpPr>
        <p:spPr bwMode="auto">
          <a:xfrm>
            <a:off x="3844925" y="4083050"/>
            <a:ext cx="1069975" cy="676275"/>
          </a:xfrm>
          <a:prstGeom prst="line">
            <a:avLst/>
          </a:prstGeom>
          <a:noFill/>
          <a:ln w="25400" algn="ctr">
            <a:solidFill>
              <a:srgbClr val="00B050"/>
            </a:solidFill>
            <a:round/>
            <a:headEnd/>
            <a:tailEnd/>
          </a:ln>
          <a:extLst>
            <a:ext uri="{909E8E84-426E-40DD-AFC4-6F175D3DCCD1}">
              <a14:hiddenFill xmlns:a14="http://schemas.microsoft.com/office/drawing/2010/main">
                <a:noFill/>
              </a14:hiddenFill>
            </a:ext>
          </a:extLst>
        </p:spPr>
      </p:cxn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タイトル 1"/>
          <p:cNvSpPr>
            <a:spLocks noGrp="1"/>
          </p:cNvSpPr>
          <p:nvPr>
            <p:ph type="title"/>
          </p:nvPr>
        </p:nvSpPr>
        <p:spPr>
          <a:xfrm>
            <a:off x="685800" y="228600"/>
            <a:ext cx="8094663" cy="457200"/>
          </a:xfrm>
        </p:spPr>
        <p:txBody>
          <a:bodyPr/>
          <a:lstStyle/>
          <a:p>
            <a:r>
              <a:rPr lang="ja-JP" altLang="en-US" dirty="0" smtClean="0">
                <a:solidFill>
                  <a:schemeClr val="tx1"/>
                </a:solidFill>
              </a:rPr>
              <a:t>新しい検索条件：イベント発生タイミング</a:t>
            </a:r>
          </a:p>
        </p:txBody>
      </p:sp>
      <p:sp>
        <p:nvSpPr>
          <p:cNvPr id="67587" name="コンテンツ プレースホルダ 2"/>
          <p:cNvSpPr>
            <a:spLocks noGrp="1"/>
          </p:cNvSpPr>
          <p:nvPr>
            <p:ph idx="1"/>
          </p:nvPr>
        </p:nvSpPr>
        <p:spPr>
          <a:xfrm>
            <a:off x="665163" y="2762250"/>
            <a:ext cx="6307137" cy="2255838"/>
          </a:xfrm>
        </p:spPr>
        <p:txBody>
          <a:bodyPr/>
          <a:lstStyle/>
          <a:p>
            <a:pPr marL="514350" indent="-514350">
              <a:buFontTx/>
              <a:buAutoNum type="circleNumDbPlain"/>
            </a:pPr>
            <a:r>
              <a:rPr lang="en-US" altLang="ja-JP" smtClean="0"/>
              <a:t>x </a:t>
            </a:r>
            <a:r>
              <a:rPr lang="ja-JP" altLang="en-US" smtClean="0"/>
              <a:t>秒</a:t>
            </a:r>
            <a:r>
              <a:rPr lang="ja-JP" altLang="en-US" smtClean="0">
                <a:solidFill>
                  <a:srgbClr val="FF0000"/>
                </a:solidFill>
              </a:rPr>
              <a:t>以内（基準時以前）</a:t>
            </a:r>
            <a:endParaRPr lang="en-US" altLang="ja-JP" smtClean="0">
              <a:solidFill>
                <a:srgbClr val="FF0000"/>
              </a:solidFill>
            </a:endParaRPr>
          </a:p>
          <a:p>
            <a:pPr marL="514350" indent="-514350">
              <a:buFontTx/>
              <a:buAutoNum type="circleNumDbPlain"/>
            </a:pPr>
            <a:r>
              <a:rPr lang="en-US" altLang="ja-JP" smtClean="0"/>
              <a:t>x </a:t>
            </a:r>
            <a:r>
              <a:rPr lang="ja-JP" altLang="en-US" smtClean="0"/>
              <a:t>秒</a:t>
            </a:r>
            <a:r>
              <a:rPr lang="ja-JP" altLang="en-US" smtClean="0">
                <a:solidFill>
                  <a:srgbClr val="FF0000"/>
                </a:solidFill>
              </a:rPr>
              <a:t>以内（基準時以後）</a:t>
            </a:r>
            <a:endParaRPr lang="en-US" altLang="ja-JP" smtClean="0">
              <a:solidFill>
                <a:srgbClr val="FF0000"/>
              </a:solidFill>
            </a:endParaRPr>
          </a:p>
          <a:p>
            <a:pPr marL="514350" indent="-514350">
              <a:buFontTx/>
              <a:buAutoNum type="circleNumDbPlain"/>
            </a:pPr>
            <a:r>
              <a:rPr lang="en-US" altLang="ja-JP" smtClean="0"/>
              <a:t>x </a:t>
            </a:r>
            <a:r>
              <a:rPr lang="ja-JP" altLang="en-US" smtClean="0"/>
              <a:t>秒</a:t>
            </a:r>
            <a:r>
              <a:rPr lang="ja-JP" altLang="en-US" smtClean="0">
                <a:solidFill>
                  <a:srgbClr val="FF0000"/>
                </a:solidFill>
              </a:rPr>
              <a:t>以上前</a:t>
            </a:r>
            <a:endParaRPr lang="en-US" altLang="ja-JP" smtClean="0">
              <a:solidFill>
                <a:srgbClr val="FF0000"/>
              </a:solidFill>
            </a:endParaRPr>
          </a:p>
          <a:p>
            <a:pPr marL="514350" indent="-514350">
              <a:buFontTx/>
              <a:buAutoNum type="circleNumDbPlain"/>
            </a:pPr>
            <a:r>
              <a:rPr lang="en-US" altLang="ja-JP" smtClean="0"/>
              <a:t>x </a:t>
            </a:r>
            <a:r>
              <a:rPr lang="ja-JP" altLang="en-US" smtClean="0"/>
              <a:t>秒</a:t>
            </a:r>
            <a:r>
              <a:rPr lang="ja-JP" altLang="en-US" smtClean="0">
                <a:solidFill>
                  <a:srgbClr val="FF0000"/>
                </a:solidFill>
              </a:rPr>
              <a:t>以上後</a:t>
            </a:r>
            <a:endParaRPr lang="en-US" altLang="ja-JP" smtClean="0">
              <a:solidFill>
                <a:srgbClr val="FF0000"/>
              </a:solidFill>
            </a:endParaRPr>
          </a:p>
          <a:p>
            <a:pPr marL="514350" indent="-514350">
              <a:buFontTx/>
              <a:buNone/>
            </a:pPr>
            <a:r>
              <a:rPr lang="en-US" altLang="ja-JP" sz="2000" smtClean="0"/>
              <a:t>※</a:t>
            </a:r>
            <a:r>
              <a:rPr lang="ja-JP" altLang="en-US" sz="2000" smtClean="0"/>
              <a:t>時間単位はリソースファイルで指定した値となる</a:t>
            </a:r>
            <a:endParaRPr lang="en-US" altLang="ja-JP" smtClean="0"/>
          </a:p>
        </p:txBody>
      </p:sp>
      <p:cxnSp>
        <p:nvCxnSpPr>
          <p:cNvPr id="25" name="直線コネクタ 24"/>
          <p:cNvCxnSpPr/>
          <p:nvPr/>
        </p:nvCxnSpPr>
        <p:spPr>
          <a:xfrm rot="16200000" flipH="1">
            <a:off x="3046412" y="5702301"/>
            <a:ext cx="77152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線矢印コネクタ 27"/>
          <p:cNvCxnSpPr/>
          <p:nvPr/>
        </p:nvCxnSpPr>
        <p:spPr>
          <a:xfrm>
            <a:off x="655638" y="5667375"/>
            <a:ext cx="5903912"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7590" name="テキスト ボックス 67"/>
          <p:cNvSpPr txBox="1">
            <a:spLocks noChangeArrowheads="1"/>
          </p:cNvSpPr>
          <p:nvPr/>
        </p:nvSpPr>
        <p:spPr bwMode="auto">
          <a:xfrm>
            <a:off x="2968625" y="6221413"/>
            <a:ext cx="15097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b="1">
                <a:solidFill>
                  <a:srgbClr val="FF0000"/>
                </a:solidFill>
              </a:rPr>
              <a:t>基準時</a:t>
            </a:r>
          </a:p>
        </p:txBody>
      </p:sp>
      <p:cxnSp>
        <p:nvCxnSpPr>
          <p:cNvPr id="31" name="直線矢印コネクタ 30"/>
          <p:cNvCxnSpPr/>
          <p:nvPr/>
        </p:nvCxnSpPr>
        <p:spPr>
          <a:xfrm>
            <a:off x="2311400" y="5832475"/>
            <a:ext cx="1008063"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67592" name="テキスト ボックス 70"/>
          <p:cNvSpPr txBox="1">
            <a:spLocks noChangeArrowheads="1"/>
          </p:cNvSpPr>
          <p:nvPr/>
        </p:nvSpPr>
        <p:spPr bwMode="auto">
          <a:xfrm>
            <a:off x="6659563" y="5472113"/>
            <a:ext cx="441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秒</a:t>
            </a:r>
          </a:p>
        </p:txBody>
      </p:sp>
      <p:sp>
        <p:nvSpPr>
          <p:cNvPr id="67593" name="テキスト ボックス 69"/>
          <p:cNvSpPr txBox="1">
            <a:spLocks noChangeArrowheads="1"/>
          </p:cNvSpPr>
          <p:nvPr/>
        </p:nvSpPr>
        <p:spPr bwMode="auto">
          <a:xfrm>
            <a:off x="2670175" y="5832475"/>
            <a:ext cx="3603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sz="1600"/>
              <a:t>x </a:t>
            </a:r>
            <a:endParaRPr lang="ja-JP" altLang="en-US" sz="1600"/>
          </a:p>
        </p:txBody>
      </p:sp>
      <p:cxnSp>
        <p:nvCxnSpPr>
          <p:cNvPr id="34" name="直線コネクタ 33"/>
          <p:cNvCxnSpPr/>
          <p:nvPr/>
        </p:nvCxnSpPr>
        <p:spPr>
          <a:xfrm rot="5400000">
            <a:off x="1985962" y="5775326"/>
            <a:ext cx="5048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線矢印コネクタ 38"/>
          <p:cNvCxnSpPr/>
          <p:nvPr/>
        </p:nvCxnSpPr>
        <p:spPr>
          <a:xfrm>
            <a:off x="3535363" y="5810250"/>
            <a:ext cx="1008062"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67596" name="テキスト ボックス 69"/>
          <p:cNvSpPr txBox="1">
            <a:spLocks noChangeArrowheads="1"/>
          </p:cNvSpPr>
          <p:nvPr/>
        </p:nvSpPr>
        <p:spPr bwMode="auto">
          <a:xfrm>
            <a:off x="3894138" y="5810250"/>
            <a:ext cx="3603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sz="1600"/>
              <a:t>x </a:t>
            </a:r>
            <a:endParaRPr lang="ja-JP" altLang="en-US" sz="1600"/>
          </a:p>
        </p:txBody>
      </p:sp>
      <p:cxnSp>
        <p:nvCxnSpPr>
          <p:cNvPr id="43" name="直線コネクタ 42"/>
          <p:cNvCxnSpPr/>
          <p:nvPr/>
        </p:nvCxnSpPr>
        <p:spPr>
          <a:xfrm rot="5400000">
            <a:off x="4435475" y="5775326"/>
            <a:ext cx="5048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線矢印コネクタ 44"/>
          <p:cNvCxnSpPr/>
          <p:nvPr/>
        </p:nvCxnSpPr>
        <p:spPr>
          <a:xfrm rot="10800000">
            <a:off x="655638" y="5810250"/>
            <a:ext cx="15113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直線矢印コネクタ 48"/>
          <p:cNvCxnSpPr/>
          <p:nvPr/>
        </p:nvCxnSpPr>
        <p:spPr>
          <a:xfrm>
            <a:off x="4759325" y="5810250"/>
            <a:ext cx="172878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7600" name="テキスト ボックス 56"/>
          <p:cNvSpPr txBox="1">
            <a:spLocks noChangeArrowheads="1"/>
          </p:cNvSpPr>
          <p:nvPr/>
        </p:nvSpPr>
        <p:spPr bwMode="auto">
          <a:xfrm>
            <a:off x="2527300" y="5153025"/>
            <a:ext cx="415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①</a:t>
            </a:r>
          </a:p>
        </p:txBody>
      </p:sp>
      <p:sp>
        <p:nvSpPr>
          <p:cNvPr id="67601" name="テキスト ボックス 57"/>
          <p:cNvSpPr txBox="1">
            <a:spLocks noChangeArrowheads="1"/>
          </p:cNvSpPr>
          <p:nvPr/>
        </p:nvSpPr>
        <p:spPr bwMode="auto">
          <a:xfrm>
            <a:off x="3967163" y="5153025"/>
            <a:ext cx="415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②</a:t>
            </a:r>
          </a:p>
        </p:txBody>
      </p:sp>
      <p:sp>
        <p:nvSpPr>
          <p:cNvPr id="67602" name="テキスト ボックス 58"/>
          <p:cNvSpPr txBox="1">
            <a:spLocks noChangeArrowheads="1"/>
          </p:cNvSpPr>
          <p:nvPr/>
        </p:nvSpPr>
        <p:spPr bwMode="auto">
          <a:xfrm>
            <a:off x="1158875" y="5162550"/>
            <a:ext cx="415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③</a:t>
            </a:r>
          </a:p>
        </p:txBody>
      </p:sp>
      <p:sp>
        <p:nvSpPr>
          <p:cNvPr id="67603" name="テキスト ボックス 59"/>
          <p:cNvSpPr txBox="1">
            <a:spLocks noChangeArrowheads="1"/>
          </p:cNvSpPr>
          <p:nvPr/>
        </p:nvSpPr>
        <p:spPr bwMode="auto">
          <a:xfrm>
            <a:off x="5335588" y="5153025"/>
            <a:ext cx="415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④</a:t>
            </a:r>
          </a:p>
        </p:txBody>
      </p:sp>
      <p:sp>
        <p:nvSpPr>
          <p:cNvPr id="67604" name="スライド番号プレースホルダ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74AA891B-F459-415B-B729-1A15B806692D}" type="slidenum">
              <a:rPr lang="en-US" altLang="ja-JP" sz="1400" smtClean="0">
                <a:ea typeface="ＭＳ 明朝" pitchFamily="17" charset="-128"/>
              </a:rPr>
              <a:pPr eaLnBrk="1" hangingPunct="1"/>
              <a:t>63</a:t>
            </a:fld>
            <a:endParaRPr lang="en-US" altLang="ja-JP" sz="1400" smtClean="0">
              <a:ea typeface="ＭＳ 明朝" pitchFamily="17" charset="-128"/>
            </a:endParaRPr>
          </a:p>
        </p:txBody>
      </p:sp>
      <p:sp>
        <p:nvSpPr>
          <p:cNvPr id="67605" name="テキスト ボックス 20"/>
          <p:cNvSpPr txBox="1">
            <a:spLocks noChangeArrowheads="1"/>
          </p:cNvSpPr>
          <p:nvPr/>
        </p:nvSpPr>
        <p:spPr bwMode="auto">
          <a:xfrm>
            <a:off x="354013" y="1184275"/>
            <a:ext cx="8104187" cy="144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buFont typeface="Wingdings" pitchFamily="2" charset="2"/>
              <a:buChar char="Ø"/>
            </a:pPr>
            <a:r>
              <a:rPr lang="ja-JP" altLang="en-US" sz="2400"/>
              <a:t>イベント発生タイミング：</a:t>
            </a:r>
            <a:endParaRPr lang="en-US" altLang="ja-JP" sz="2400"/>
          </a:p>
          <a:p>
            <a:pPr eaLnBrk="1" hangingPunct="1"/>
            <a:r>
              <a:rPr lang="ja-JP" altLang="en-US"/>
              <a:t>　絞込み条件のイベントが、基本条件のイベント発生時刻（基準時と</a:t>
            </a:r>
            <a:endParaRPr lang="en-US" altLang="ja-JP"/>
          </a:p>
          <a:p>
            <a:pPr eaLnBrk="1" hangingPunct="1"/>
            <a:r>
              <a:rPr lang="ja-JP" altLang="en-US"/>
              <a:t>　呼ぶ）に対して、どのようなタイミングで発生したかを指定する条</a:t>
            </a:r>
            <a:endParaRPr lang="en-US" altLang="ja-JP"/>
          </a:p>
          <a:p>
            <a:pPr eaLnBrk="1" hangingPunct="1"/>
            <a:r>
              <a:rPr lang="ja-JP" altLang="en-US"/>
              <a:t>　件であり、以下の４項目から選択可能</a:t>
            </a:r>
            <a:endParaRPr lang="en-US" altLang="ja-JP"/>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コンテンツ プレースホルダ 2"/>
          <p:cNvSpPr>
            <a:spLocks noGrp="1"/>
          </p:cNvSpPr>
          <p:nvPr>
            <p:ph idx="1"/>
          </p:nvPr>
        </p:nvSpPr>
        <p:spPr>
          <a:xfrm>
            <a:off x="395288" y="1268413"/>
            <a:ext cx="8748712" cy="1584325"/>
          </a:xfrm>
        </p:spPr>
        <p:txBody>
          <a:bodyPr/>
          <a:lstStyle/>
          <a:p>
            <a:pPr>
              <a:buFontTx/>
              <a:buNone/>
            </a:pPr>
            <a:r>
              <a:rPr lang="ja-JP" altLang="en-US" smtClean="0"/>
              <a:t>  </a:t>
            </a:r>
            <a:r>
              <a:rPr lang="ja-JP" altLang="en-US" b="1" u="sng" smtClean="0"/>
              <a:t>基本条件</a:t>
            </a:r>
            <a:r>
              <a:rPr lang="ja-JP" altLang="en-US" smtClean="0"/>
              <a:t>： </a:t>
            </a:r>
            <a:r>
              <a:rPr lang="en-US" altLang="ja-JP" smtClean="0"/>
              <a:t>TASK1</a:t>
            </a:r>
            <a:r>
              <a:rPr lang="ja-JP" altLang="en-US" smtClean="0"/>
              <a:t>が待ち状態になったイベント</a:t>
            </a:r>
            <a:endParaRPr lang="en-US" altLang="ja-JP" smtClean="0"/>
          </a:p>
          <a:p>
            <a:pPr>
              <a:buFontTx/>
              <a:buNone/>
            </a:pPr>
            <a:r>
              <a:rPr lang="ja-JP" altLang="en-US" b="1" u="sng" smtClean="0"/>
              <a:t>絞込み条件</a:t>
            </a:r>
            <a:r>
              <a:rPr lang="ja-JP" altLang="en-US" smtClean="0"/>
              <a:t>： 基準時に対して５秒以内に</a:t>
            </a:r>
            <a:r>
              <a:rPr lang="en-US" altLang="ja-JP" smtClean="0"/>
              <a:t>TASK1</a:t>
            </a:r>
            <a:r>
              <a:rPr lang="ja-JP" altLang="en-US" smtClean="0"/>
              <a:t>に</a:t>
            </a:r>
            <a:endParaRPr lang="en-US" altLang="ja-JP" smtClean="0"/>
          </a:p>
          <a:p>
            <a:pPr>
              <a:buFontTx/>
              <a:buNone/>
            </a:pPr>
            <a:r>
              <a:rPr lang="en-US" altLang="ja-JP" smtClean="0"/>
              <a:t>             </a:t>
            </a:r>
            <a:r>
              <a:rPr lang="ja-JP" altLang="en-US" smtClean="0"/>
              <a:t>実行状態への遷移イベントが発生</a:t>
            </a:r>
            <a:endParaRPr lang="en-US" altLang="ja-JP" smtClean="0"/>
          </a:p>
          <a:p>
            <a:pPr>
              <a:buFontTx/>
              <a:buNone/>
            </a:pPr>
            <a:r>
              <a:rPr lang="ja-JP" altLang="en-US" smtClean="0"/>
              <a:t>　　</a:t>
            </a:r>
            <a:endParaRPr lang="en-US" altLang="ja-JP" b="1" smtClean="0"/>
          </a:p>
          <a:p>
            <a:pPr>
              <a:buFontTx/>
              <a:buNone/>
            </a:pPr>
            <a:endParaRPr lang="en-US" altLang="ja-JP" smtClean="0"/>
          </a:p>
        </p:txBody>
      </p:sp>
      <p:cxnSp>
        <p:nvCxnSpPr>
          <p:cNvPr id="42" name="直線コネクタ 41"/>
          <p:cNvCxnSpPr/>
          <p:nvPr/>
        </p:nvCxnSpPr>
        <p:spPr>
          <a:xfrm flipV="1">
            <a:off x="1835150" y="4354513"/>
            <a:ext cx="48958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線コネクタ 43"/>
          <p:cNvCxnSpPr/>
          <p:nvPr/>
        </p:nvCxnSpPr>
        <p:spPr>
          <a:xfrm>
            <a:off x="4572000" y="4221163"/>
            <a:ext cx="12954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8614" name="テキスト ボックス 9"/>
          <p:cNvSpPr txBox="1">
            <a:spLocks noChangeArrowheads="1"/>
          </p:cNvSpPr>
          <p:nvPr/>
        </p:nvSpPr>
        <p:spPr bwMode="auto">
          <a:xfrm>
            <a:off x="611188" y="3922713"/>
            <a:ext cx="89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a:t>TASK1</a:t>
            </a:r>
            <a:endParaRPr lang="ja-JP" altLang="en-US"/>
          </a:p>
        </p:txBody>
      </p:sp>
      <p:cxnSp>
        <p:nvCxnSpPr>
          <p:cNvPr id="47" name="直線矢印コネクタ 46"/>
          <p:cNvCxnSpPr/>
          <p:nvPr/>
        </p:nvCxnSpPr>
        <p:spPr>
          <a:xfrm>
            <a:off x="2843213" y="4498975"/>
            <a:ext cx="1800225" cy="9525"/>
          </a:xfrm>
          <a:prstGeom prst="straightConnector1">
            <a:avLst/>
          </a:prstGeom>
          <a:ln w="25400">
            <a:headEnd type="arrow"/>
            <a:tailEnd type="arrow"/>
          </a:ln>
        </p:spPr>
        <p:style>
          <a:lnRef idx="1">
            <a:schemeClr val="accent1"/>
          </a:lnRef>
          <a:fillRef idx="0">
            <a:schemeClr val="accent1"/>
          </a:fillRef>
          <a:effectRef idx="0">
            <a:schemeClr val="accent1"/>
          </a:effectRef>
          <a:fontRef idx="minor">
            <a:schemeClr val="tx1"/>
          </a:fontRef>
        </p:style>
      </p:cxnSp>
      <p:sp>
        <p:nvSpPr>
          <p:cNvPr id="68616" name="テキスト ボックス 21"/>
          <p:cNvSpPr txBox="1">
            <a:spLocks noChangeArrowheads="1"/>
          </p:cNvSpPr>
          <p:nvPr/>
        </p:nvSpPr>
        <p:spPr bwMode="auto">
          <a:xfrm>
            <a:off x="3494088" y="4508500"/>
            <a:ext cx="5730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５秒</a:t>
            </a:r>
          </a:p>
        </p:txBody>
      </p:sp>
      <p:cxnSp>
        <p:nvCxnSpPr>
          <p:cNvPr id="49" name="直線コネクタ 48"/>
          <p:cNvCxnSpPr/>
          <p:nvPr/>
        </p:nvCxnSpPr>
        <p:spPr>
          <a:xfrm rot="5400000">
            <a:off x="2528094" y="4256882"/>
            <a:ext cx="630237"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34" name="正方形/長方形 33"/>
          <p:cNvSpPr/>
          <p:nvPr/>
        </p:nvSpPr>
        <p:spPr>
          <a:xfrm>
            <a:off x="7380288" y="4035425"/>
            <a:ext cx="360362" cy="206375"/>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35" name="直線コネクタ 34"/>
          <p:cNvCxnSpPr/>
          <p:nvPr/>
        </p:nvCxnSpPr>
        <p:spPr>
          <a:xfrm>
            <a:off x="7380288" y="4675188"/>
            <a:ext cx="28892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8620" name="テキスト ボックス 20"/>
          <p:cNvSpPr txBox="1">
            <a:spLocks noChangeArrowheads="1"/>
          </p:cNvSpPr>
          <p:nvPr/>
        </p:nvSpPr>
        <p:spPr bwMode="auto">
          <a:xfrm>
            <a:off x="7785100" y="3946525"/>
            <a:ext cx="10048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600"/>
              <a:t>実行状態</a:t>
            </a:r>
          </a:p>
        </p:txBody>
      </p:sp>
      <p:sp>
        <p:nvSpPr>
          <p:cNvPr id="68621" name="テキスト ボックス 21"/>
          <p:cNvSpPr txBox="1">
            <a:spLocks noChangeArrowheads="1"/>
          </p:cNvSpPr>
          <p:nvPr/>
        </p:nvSpPr>
        <p:spPr bwMode="auto">
          <a:xfrm>
            <a:off x="7812088" y="4530725"/>
            <a:ext cx="977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600"/>
              <a:t>待ち状態</a:t>
            </a:r>
          </a:p>
        </p:txBody>
      </p:sp>
      <p:sp>
        <p:nvSpPr>
          <p:cNvPr id="85" name="線吹き出し 1 (枠付き) 84"/>
          <p:cNvSpPr/>
          <p:nvPr/>
        </p:nvSpPr>
        <p:spPr>
          <a:xfrm>
            <a:off x="2124075" y="3505200"/>
            <a:ext cx="2371725" cy="284163"/>
          </a:xfrm>
          <a:prstGeom prst="borderCallout1">
            <a:avLst>
              <a:gd name="adj1" fmla="val 110004"/>
              <a:gd name="adj2" fmla="val 41966"/>
              <a:gd name="adj3" fmla="val 215703"/>
              <a:gd name="adj4" fmla="val 5283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400" dirty="0">
                <a:solidFill>
                  <a:schemeClr val="tx1"/>
                </a:solidFill>
              </a:rPr>
              <a:t>絞込み条件のイベント発生</a:t>
            </a:r>
          </a:p>
        </p:txBody>
      </p:sp>
      <p:cxnSp>
        <p:nvCxnSpPr>
          <p:cNvPr id="86" name="直線コネクタ 85"/>
          <p:cNvCxnSpPr/>
          <p:nvPr/>
        </p:nvCxnSpPr>
        <p:spPr>
          <a:xfrm flipV="1">
            <a:off x="1776413" y="6196013"/>
            <a:ext cx="48942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直線コネクタ 86"/>
          <p:cNvCxnSpPr/>
          <p:nvPr/>
        </p:nvCxnSpPr>
        <p:spPr>
          <a:xfrm flipV="1">
            <a:off x="4792663" y="6092825"/>
            <a:ext cx="1074737"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8625" name="テキスト ボックス 9"/>
          <p:cNvSpPr txBox="1">
            <a:spLocks noChangeArrowheads="1"/>
          </p:cNvSpPr>
          <p:nvPr/>
        </p:nvSpPr>
        <p:spPr bwMode="auto">
          <a:xfrm>
            <a:off x="971550" y="5732463"/>
            <a:ext cx="89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a:t>TASK1</a:t>
            </a:r>
            <a:endParaRPr lang="ja-JP" altLang="en-US"/>
          </a:p>
        </p:txBody>
      </p:sp>
      <p:cxnSp>
        <p:nvCxnSpPr>
          <p:cNvPr id="90" name="直線矢印コネクタ 89"/>
          <p:cNvCxnSpPr/>
          <p:nvPr/>
        </p:nvCxnSpPr>
        <p:spPr>
          <a:xfrm flipV="1">
            <a:off x="3203575" y="6308725"/>
            <a:ext cx="1584325" cy="1588"/>
          </a:xfrm>
          <a:prstGeom prst="straightConnector1">
            <a:avLst/>
          </a:prstGeom>
          <a:ln w="25400">
            <a:headEnd type="arrow"/>
            <a:tailEnd type="arrow"/>
          </a:ln>
        </p:spPr>
        <p:style>
          <a:lnRef idx="1">
            <a:schemeClr val="accent1"/>
          </a:lnRef>
          <a:fillRef idx="0">
            <a:schemeClr val="accent1"/>
          </a:fillRef>
          <a:effectRef idx="0">
            <a:schemeClr val="accent1"/>
          </a:effectRef>
          <a:fontRef idx="minor">
            <a:schemeClr val="tx1"/>
          </a:fontRef>
        </p:style>
      </p:cxnSp>
      <p:sp>
        <p:nvSpPr>
          <p:cNvPr id="68627" name="テキスト ボックス 21"/>
          <p:cNvSpPr txBox="1">
            <a:spLocks noChangeArrowheads="1"/>
          </p:cNvSpPr>
          <p:nvPr/>
        </p:nvSpPr>
        <p:spPr bwMode="auto">
          <a:xfrm>
            <a:off x="3779838" y="6273800"/>
            <a:ext cx="5730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５秒</a:t>
            </a:r>
          </a:p>
        </p:txBody>
      </p:sp>
      <p:sp>
        <p:nvSpPr>
          <p:cNvPr id="94" name="正方形/長方形 93"/>
          <p:cNvSpPr/>
          <p:nvPr/>
        </p:nvSpPr>
        <p:spPr>
          <a:xfrm>
            <a:off x="2700338" y="5949950"/>
            <a:ext cx="2087562" cy="242888"/>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3" name="正方形/長方形 102"/>
          <p:cNvSpPr/>
          <p:nvPr/>
        </p:nvSpPr>
        <p:spPr>
          <a:xfrm>
            <a:off x="3348038" y="4149725"/>
            <a:ext cx="1223962" cy="21590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 name="線吹き出し 1 (枠付き) 60"/>
          <p:cNvSpPr/>
          <p:nvPr/>
        </p:nvSpPr>
        <p:spPr>
          <a:xfrm>
            <a:off x="4787900" y="3213100"/>
            <a:ext cx="2387600" cy="576263"/>
          </a:xfrm>
          <a:prstGeom prst="borderCallout1">
            <a:avLst>
              <a:gd name="adj1" fmla="val 100671"/>
              <a:gd name="adj2" fmla="val 1388"/>
              <a:gd name="adj3" fmla="val 163427"/>
              <a:gd name="adj4" fmla="val -9538"/>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400" dirty="0">
                <a:solidFill>
                  <a:schemeClr val="tx1"/>
                </a:solidFill>
              </a:rPr>
              <a:t>基本条件のイベント発生</a:t>
            </a:r>
            <a:endParaRPr lang="en-US" altLang="ja-JP" sz="1400" dirty="0">
              <a:solidFill>
                <a:schemeClr val="tx1"/>
              </a:solidFill>
            </a:endParaRPr>
          </a:p>
          <a:p>
            <a:pPr>
              <a:defRPr/>
            </a:pPr>
            <a:r>
              <a:rPr lang="ja-JP" altLang="en-US" sz="1400" dirty="0">
                <a:solidFill>
                  <a:schemeClr val="tx1"/>
                </a:solidFill>
              </a:rPr>
              <a:t>（ここが基準時となる）</a:t>
            </a:r>
          </a:p>
        </p:txBody>
      </p:sp>
      <p:sp>
        <p:nvSpPr>
          <p:cNvPr id="68631" name="テキスト ボックス 119"/>
          <p:cNvSpPr txBox="1">
            <a:spLocks noChangeArrowheads="1"/>
          </p:cNvSpPr>
          <p:nvPr/>
        </p:nvSpPr>
        <p:spPr bwMode="auto">
          <a:xfrm>
            <a:off x="179388" y="2987675"/>
            <a:ext cx="223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b="1"/>
              <a:t>①ヒットする場合</a:t>
            </a:r>
          </a:p>
        </p:txBody>
      </p:sp>
      <p:sp>
        <p:nvSpPr>
          <p:cNvPr id="68632" name="テキスト ボックス 120"/>
          <p:cNvSpPr txBox="1">
            <a:spLocks noChangeArrowheads="1"/>
          </p:cNvSpPr>
          <p:nvPr/>
        </p:nvSpPr>
        <p:spPr bwMode="auto">
          <a:xfrm>
            <a:off x="179388" y="5084763"/>
            <a:ext cx="24876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b="1"/>
              <a:t>②ヒットしない場合</a:t>
            </a:r>
          </a:p>
        </p:txBody>
      </p:sp>
      <p:cxnSp>
        <p:nvCxnSpPr>
          <p:cNvPr id="92" name="直線コネクタ 91"/>
          <p:cNvCxnSpPr/>
          <p:nvPr/>
        </p:nvCxnSpPr>
        <p:spPr>
          <a:xfrm rot="5400000">
            <a:off x="2888456" y="6066632"/>
            <a:ext cx="630237"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88" name="直線コネクタ 87"/>
          <p:cNvCxnSpPr/>
          <p:nvPr/>
        </p:nvCxnSpPr>
        <p:spPr>
          <a:xfrm rot="16200000" flipH="1">
            <a:off x="4464050" y="6057900"/>
            <a:ext cx="6477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45" name="直線コネクタ 44"/>
          <p:cNvCxnSpPr/>
          <p:nvPr/>
        </p:nvCxnSpPr>
        <p:spPr>
          <a:xfrm rot="16200000" flipH="1">
            <a:off x="4248150" y="4248150"/>
            <a:ext cx="6477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51" name="線吹き出し 1 (枠付き) 50"/>
          <p:cNvSpPr/>
          <p:nvPr/>
        </p:nvSpPr>
        <p:spPr>
          <a:xfrm>
            <a:off x="4859338" y="4868863"/>
            <a:ext cx="2160587" cy="504825"/>
          </a:xfrm>
          <a:prstGeom prst="borderCallout1">
            <a:avLst>
              <a:gd name="adj1" fmla="val -93742"/>
              <a:gd name="adj2" fmla="val -12706"/>
              <a:gd name="adj3" fmla="val -4954"/>
              <a:gd name="adj4" fmla="val 1755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400">
                <a:solidFill>
                  <a:schemeClr val="tx1"/>
                </a:solidFill>
              </a:rPr>
              <a:t>条件を満たしているため、この時刻がヒットする</a:t>
            </a:r>
          </a:p>
        </p:txBody>
      </p:sp>
      <p:sp>
        <p:nvSpPr>
          <p:cNvPr id="52" name="線吹き出し 1 (枠付き) 51"/>
          <p:cNvSpPr/>
          <p:nvPr/>
        </p:nvSpPr>
        <p:spPr>
          <a:xfrm>
            <a:off x="6240463" y="5692775"/>
            <a:ext cx="2160587" cy="504825"/>
          </a:xfrm>
          <a:prstGeom prst="borderCallout1">
            <a:avLst>
              <a:gd name="adj1" fmla="val 96046"/>
              <a:gd name="adj2" fmla="val -63933"/>
              <a:gd name="adj3" fmla="val 35660"/>
              <a:gd name="adj4" fmla="val -2031"/>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400">
                <a:solidFill>
                  <a:schemeClr val="tx1"/>
                </a:solidFill>
              </a:rPr>
              <a:t>条件を満たさないため、</a:t>
            </a:r>
            <a:endParaRPr lang="en-US" altLang="ja-JP" sz="1400">
              <a:solidFill>
                <a:schemeClr val="tx1"/>
              </a:solidFill>
            </a:endParaRPr>
          </a:p>
          <a:p>
            <a:pPr>
              <a:defRPr/>
            </a:pPr>
            <a:r>
              <a:rPr lang="ja-JP" altLang="en-US" sz="1400">
                <a:solidFill>
                  <a:schemeClr val="tx1"/>
                </a:solidFill>
              </a:rPr>
              <a:t>この時刻はヒットしない</a:t>
            </a:r>
          </a:p>
        </p:txBody>
      </p:sp>
      <p:sp>
        <p:nvSpPr>
          <p:cNvPr id="68638" name="スライド番号プレースホルダ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0D13175E-07C6-4566-B74A-8F1B3279690A}" type="slidenum">
              <a:rPr lang="en-US" altLang="ja-JP" sz="1400" smtClean="0">
                <a:ea typeface="ＭＳ 明朝" pitchFamily="17" charset="-128"/>
              </a:rPr>
              <a:pPr eaLnBrk="1" hangingPunct="1"/>
              <a:t>64</a:t>
            </a:fld>
            <a:endParaRPr lang="en-US" altLang="ja-JP" sz="1400" smtClean="0">
              <a:ea typeface="ＭＳ 明朝" pitchFamily="17" charset="-128"/>
            </a:endParaRPr>
          </a:p>
        </p:txBody>
      </p:sp>
      <p:sp>
        <p:nvSpPr>
          <p:cNvPr id="31" name="タイトル 1"/>
          <p:cNvSpPr txBox="1">
            <a:spLocks/>
          </p:cNvSpPr>
          <p:nvPr/>
        </p:nvSpPr>
        <p:spPr bwMode="auto">
          <a:xfrm>
            <a:off x="685800" y="228600"/>
            <a:ext cx="80946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3200">
                <a:solidFill>
                  <a:schemeClr val="tx2"/>
                </a:solidFill>
                <a:latin typeface="+mj-lt"/>
                <a:ea typeface="+mj-ea"/>
                <a:cs typeface="+mj-cs"/>
              </a:defRPr>
            </a:lvl1pPr>
            <a:lvl2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2pPr>
            <a:lvl3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3pPr>
            <a:lvl4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4pPr>
            <a:lvl5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5pPr>
            <a:lvl6pPr marL="457200" algn="l" rtl="0" fontAlgn="base">
              <a:spcBef>
                <a:spcPct val="0"/>
              </a:spcBef>
              <a:spcAft>
                <a:spcPct val="0"/>
              </a:spcAft>
              <a:defRPr kumimoji="1" sz="3200">
                <a:solidFill>
                  <a:schemeClr val="tx2"/>
                </a:solidFill>
                <a:latin typeface="Times New Roman" pitchFamily="18" charset="0"/>
                <a:ea typeface="ＭＳ Ｐゴシック" pitchFamily="50" charset="-128"/>
              </a:defRPr>
            </a:lvl6pPr>
            <a:lvl7pPr marL="914400" algn="l" rtl="0" fontAlgn="base">
              <a:spcBef>
                <a:spcPct val="0"/>
              </a:spcBef>
              <a:spcAft>
                <a:spcPct val="0"/>
              </a:spcAft>
              <a:defRPr kumimoji="1" sz="3200">
                <a:solidFill>
                  <a:schemeClr val="tx2"/>
                </a:solidFill>
                <a:latin typeface="Times New Roman" pitchFamily="18" charset="0"/>
                <a:ea typeface="ＭＳ Ｐゴシック" pitchFamily="50" charset="-128"/>
              </a:defRPr>
            </a:lvl7pPr>
            <a:lvl8pPr marL="1371600" algn="l" rtl="0" fontAlgn="base">
              <a:spcBef>
                <a:spcPct val="0"/>
              </a:spcBef>
              <a:spcAft>
                <a:spcPct val="0"/>
              </a:spcAft>
              <a:defRPr kumimoji="1" sz="3200">
                <a:solidFill>
                  <a:schemeClr val="tx2"/>
                </a:solidFill>
                <a:latin typeface="Times New Roman" pitchFamily="18" charset="0"/>
                <a:ea typeface="ＭＳ Ｐゴシック" pitchFamily="50" charset="-128"/>
              </a:defRPr>
            </a:lvl8pPr>
            <a:lvl9pPr marL="1828800" algn="l" rtl="0" fontAlgn="base">
              <a:spcBef>
                <a:spcPct val="0"/>
              </a:spcBef>
              <a:spcAft>
                <a:spcPct val="0"/>
              </a:spcAft>
              <a:defRPr kumimoji="1" sz="3200">
                <a:solidFill>
                  <a:schemeClr val="tx2"/>
                </a:solidFill>
                <a:latin typeface="Times New Roman" pitchFamily="18" charset="0"/>
                <a:ea typeface="ＭＳ Ｐゴシック" pitchFamily="50" charset="-128"/>
              </a:defRPr>
            </a:lvl9pPr>
          </a:lstStyle>
          <a:p>
            <a:r>
              <a:rPr lang="ja-JP" altLang="en-US" dirty="0" smtClean="0"/>
              <a:t>検索例： </a:t>
            </a:r>
            <a:r>
              <a:rPr lang="en-US" altLang="ja-JP" dirty="0" smtClean="0"/>
              <a:t> x </a:t>
            </a:r>
            <a:r>
              <a:rPr lang="ja-JP" altLang="en-US" dirty="0" smtClean="0"/>
              <a:t>秒以内（基準時以前）</a:t>
            </a:r>
            <a:endParaRPr lang="ja-JP" altLang="en-US" dirty="0" smtClean="0">
              <a:solidFill>
                <a:schemeClr val="tx1"/>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コンテンツ プレースホルダ 2"/>
          <p:cNvSpPr>
            <a:spLocks noGrp="1"/>
          </p:cNvSpPr>
          <p:nvPr>
            <p:ph idx="1"/>
          </p:nvPr>
        </p:nvSpPr>
        <p:spPr>
          <a:xfrm>
            <a:off x="395288" y="1268413"/>
            <a:ext cx="8748712" cy="1584325"/>
          </a:xfrm>
        </p:spPr>
        <p:txBody>
          <a:bodyPr/>
          <a:lstStyle/>
          <a:p>
            <a:pPr>
              <a:buFontTx/>
              <a:buNone/>
            </a:pPr>
            <a:r>
              <a:rPr lang="ja-JP" altLang="en-US" sz="2800" smtClean="0"/>
              <a:t>  </a:t>
            </a:r>
            <a:r>
              <a:rPr lang="ja-JP" altLang="en-US" b="1" u="sng" smtClean="0"/>
              <a:t>基本条件</a:t>
            </a:r>
            <a:r>
              <a:rPr lang="ja-JP" altLang="en-US" smtClean="0"/>
              <a:t>： </a:t>
            </a:r>
            <a:r>
              <a:rPr lang="en-US" altLang="ja-JP" smtClean="0"/>
              <a:t>TASK1</a:t>
            </a:r>
            <a:r>
              <a:rPr lang="ja-JP" altLang="en-US" smtClean="0"/>
              <a:t>が待ち状態になったイベント</a:t>
            </a:r>
            <a:endParaRPr lang="en-US" altLang="ja-JP" smtClean="0"/>
          </a:p>
          <a:p>
            <a:pPr>
              <a:buFontTx/>
              <a:buNone/>
            </a:pPr>
            <a:r>
              <a:rPr lang="ja-JP" altLang="en-US" b="1" u="sng" smtClean="0"/>
              <a:t>絞込み条件</a:t>
            </a:r>
            <a:r>
              <a:rPr lang="ja-JP" altLang="en-US" smtClean="0"/>
              <a:t>： 基準時に対して５秒以内に</a:t>
            </a:r>
            <a:r>
              <a:rPr lang="en-US" altLang="ja-JP" smtClean="0"/>
              <a:t>TASK1</a:t>
            </a:r>
            <a:r>
              <a:rPr lang="ja-JP" altLang="en-US" smtClean="0"/>
              <a:t>に</a:t>
            </a:r>
            <a:endParaRPr lang="en-US" altLang="ja-JP" smtClean="0"/>
          </a:p>
          <a:p>
            <a:pPr>
              <a:buFontTx/>
              <a:buNone/>
            </a:pPr>
            <a:r>
              <a:rPr lang="en-US" altLang="ja-JP" smtClean="0"/>
              <a:t>             </a:t>
            </a:r>
            <a:r>
              <a:rPr lang="ja-JP" altLang="en-US" smtClean="0"/>
              <a:t>実行可能状態への遷移イベントが発生</a:t>
            </a:r>
            <a:endParaRPr lang="en-US" altLang="ja-JP" smtClean="0"/>
          </a:p>
          <a:p>
            <a:pPr>
              <a:buFontTx/>
              <a:buNone/>
            </a:pPr>
            <a:r>
              <a:rPr lang="ja-JP" altLang="en-US" smtClean="0"/>
              <a:t>　　</a:t>
            </a:r>
            <a:endParaRPr lang="en-US" altLang="ja-JP" b="1" smtClean="0"/>
          </a:p>
          <a:p>
            <a:pPr>
              <a:buFontTx/>
              <a:buNone/>
            </a:pPr>
            <a:endParaRPr lang="en-US" altLang="ja-JP" smtClean="0"/>
          </a:p>
        </p:txBody>
      </p:sp>
      <p:cxnSp>
        <p:nvCxnSpPr>
          <p:cNvPr id="42" name="直線コネクタ 41"/>
          <p:cNvCxnSpPr/>
          <p:nvPr/>
        </p:nvCxnSpPr>
        <p:spPr>
          <a:xfrm flipV="1">
            <a:off x="1835150" y="4354513"/>
            <a:ext cx="48958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線コネクタ 43"/>
          <p:cNvCxnSpPr/>
          <p:nvPr/>
        </p:nvCxnSpPr>
        <p:spPr>
          <a:xfrm>
            <a:off x="3276600" y="4283075"/>
            <a:ext cx="1343025" cy="793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直線コネクタ 44"/>
          <p:cNvCxnSpPr/>
          <p:nvPr/>
        </p:nvCxnSpPr>
        <p:spPr>
          <a:xfrm rot="16200000" flipH="1">
            <a:off x="4895850" y="4248150"/>
            <a:ext cx="6477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69639" name="テキスト ボックス 9"/>
          <p:cNvSpPr txBox="1">
            <a:spLocks noChangeArrowheads="1"/>
          </p:cNvSpPr>
          <p:nvPr/>
        </p:nvSpPr>
        <p:spPr bwMode="auto">
          <a:xfrm>
            <a:off x="1042988" y="3922713"/>
            <a:ext cx="89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a:t>TASK1</a:t>
            </a:r>
            <a:endParaRPr lang="ja-JP" altLang="en-US"/>
          </a:p>
        </p:txBody>
      </p:sp>
      <p:cxnSp>
        <p:nvCxnSpPr>
          <p:cNvPr id="47" name="直線矢印コネクタ 46"/>
          <p:cNvCxnSpPr/>
          <p:nvPr/>
        </p:nvCxnSpPr>
        <p:spPr>
          <a:xfrm flipV="1">
            <a:off x="3276600" y="4498975"/>
            <a:ext cx="1943100" cy="0"/>
          </a:xfrm>
          <a:prstGeom prst="straightConnector1">
            <a:avLst/>
          </a:prstGeom>
          <a:ln w="25400">
            <a:headEnd type="arrow"/>
            <a:tailEnd type="arrow"/>
          </a:ln>
        </p:spPr>
        <p:style>
          <a:lnRef idx="1">
            <a:schemeClr val="accent1"/>
          </a:lnRef>
          <a:fillRef idx="0">
            <a:schemeClr val="accent1"/>
          </a:fillRef>
          <a:effectRef idx="0">
            <a:schemeClr val="accent1"/>
          </a:effectRef>
          <a:fontRef idx="minor">
            <a:schemeClr val="tx1"/>
          </a:fontRef>
        </p:style>
      </p:cxnSp>
      <p:sp>
        <p:nvSpPr>
          <p:cNvPr id="69641" name="テキスト ボックス 21"/>
          <p:cNvSpPr txBox="1">
            <a:spLocks noChangeArrowheads="1"/>
          </p:cNvSpPr>
          <p:nvPr/>
        </p:nvSpPr>
        <p:spPr bwMode="auto">
          <a:xfrm>
            <a:off x="4070350" y="4572000"/>
            <a:ext cx="5730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５秒</a:t>
            </a:r>
          </a:p>
        </p:txBody>
      </p:sp>
      <p:sp>
        <p:nvSpPr>
          <p:cNvPr id="34" name="正方形/長方形 33"/>
          <p:cNvSpPr/>
          <p:nvPr/>
        </p:nvSpPr>
        <p:spPr>
          <a:xfrm>
            <a:off x="7380288" y="3652838"/>
            <a:ext cx="360362" cy="20796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35" name="直線コネクタ 34"/>
          <p:cNvCxnSpPr/>
          <p:nvPr/>
        </p:nvCxnSpPr>
        <p:spPr>
          <a:xfrm>
            <a:off x="7380288" y="4292600"/>
            <a:ext cx="28892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9644" name="テキスト ボックス 20"/>
          <p:cNvSpPr txBox="1">
            <a:spLocks noChangeArrowheads="1"/>
          </p:cNvSpPr>
          <p:nvPr/>
        </p:nvSpPr>
        <p:spPr bwMode="auto">
          <a:xfrm>
            <a:off x="7785100" y="3563938"/>
            <a:ext cx="10048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600"/>
              <a:t>実行状態</a:t>
            </a:r>
          </a:p>
        </p:txBody>
      </p:sp>
      <p:sp>
        <p:nvSpPr>
          <p:cNvPr id="69645" name="テキスト ボックス 21"/>
          <p:cNvSpPr txBox="1">
            <a:spLocks noChangeArrowheads="1"/>
          </p:cNvSpPr>
          <p:nvPr/>
        </p:nvSpPr>
        <p:spPr bwMode="auto">
          <a:xfrm>
            <a:off x="7812088" y="4148138"/>
            <a:ext cx="977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600"/>
              <a:t>待ち状態</a:t>
            </a:r>
          </a:p>
        </p:txBody>
      </p:sp>
      <p:cxnSp>
        <p:nvCxnSpPr>
          <p:cNvPr id="38" name="直線コネクタ 37"/>
          <p:cNvCxnSpPr/>
          <p:nvPr/>
        </p:nvCxnSpPr>
        <p:spPr>
          <a:xfrm flipV="1">
            <a:off x="7380288" y="4773613"/>
            <a:ext cx="290512" cy="0"/>
          </a:xfrm>
          <a:prstGeom prst="line">
            <a:avLst/>
          </a:prstGeom>
          <a:ln w="25400">
            <a:solidFill>
              <a:srgbClr val="FF9900"/>
            </a:solidFill>
          </a:ln>
        </p:spPr>
        <p:style>
          <a:lnRef idx="1">
            <a:schemeClr val="accent1"/>
          </a:lnRef>
          <a:fillRef idx="0">
            <a:schemeClr val="accent1"/>
          </a:fillRef>
          <a:effectRef idx="0">
            <a:schemeClr val="accent1"/>
          </a:effectRef>
          <a:fontRef idx="minor">
            <a:schemeClr val="tx1"/>
          </a:fontRef>
        </p:style>
      </p:cxnSp>
      <p:sp>
        <p:nvSpPr>
          <p:cNvPr id="69647" name="テキスト ボックス 38"/>
          <p:cNvSpPr txBox="1">
            <a:spLocks noChangeArrowheads="1"/>
          </p:cNvSpPr>
          <p:nvPr/>
        </p:nvSpPr>
        <p:spPr bwMode="auto">
          <a:xfrm>
            <a:off x="7667625" y="4724400"/>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600"/>
              <a:t>実行可能状態</a:t>
            </a:r>
          </a:p>
        </p:txBody>
      </p:sp>
      <p:cxnSp>
        <p:nvCxnSpPr>
          <p:cNvPr id="65" name="直線コネクタ 64"/>
          <p:cNvCxnSpPr/>
          <p:nvPr/>
        </p:nvCxnSpPr>
        <p:spPr>
          <a:xfrm>
            <a:off x="4643438" y="4138613"/>
            <a:ext cx="792162" cy="0"/>
          </a:xfrm>
          <a:prstGeom prst="line">
            <a:avLst/>
          </a:prstGeom>
          <a:ln w="25400">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rot="16200000" flipV="1">
            <a:off x="4562476" y="4211637"/>
            <a:ext cx="152400" cy="9525"/>
          </a:xfrm>
          <a:prstGeom prst="line">
            <a:avLst/>
          </a:prstGeom>
          <a:ln w="25400">
            <a:solidFill>
              <a:srgbClr val="FF9900"/>
            </a:solidFill>
          </a:ln>
        </p:spPr>
        <p:style>
          <a:lnRef idx="1">
            <a:schemeClr val="accent1"/>
          </a:lnRef>
          <a:fillRef idx="0">
            <a:schemeClr val="accent1"/>
          </a:fillRef>
          <a:effectRef idx="0">
            <a:schemeClr val="accent1"/>
          </a:effectRef>
          <a:fontRef idx="minor">
            <a:schemeClr val="tx1"/>
          </a:fontRef>
        </p:style>
      </p:cxnSp>
      <p:sp>
        <p:nvSpPr>
          <p:cNvPr id="85" name="線吹き出し 1 (枠付き) 84"/>
          <p:cNvSpPr/>
          <p:nvPr/>
        </p:nvSpPr>
        <p:spPr>
          <a:xfrm>
            <a:off x="4775200" y="3490913"/>
            <a:ext cx="2389188" cy="360362"/>
          </a:xfrm>
          <a:prstGeom prst="borderCallout1">
            <a:avLst>
              <a:gd name="adj1" fmla="val 98632"/>
              <a:gd name="adj2" fmla="val 15723"/>
              <a:gd name="adj3" fmla="val 171330"/>
              <a:gd name="adj4" fmla="val -507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400" dirty="0">
                <a:solidFill>
                  <a:schemeClr val="tx1"/>
                </a:solidFill>
              </a:rPr>
              <a:t>絞込み条件のイベント発生</a:t>
            </a:r>
          </a:p>
        </p:txBody>
      </p:sp>
      <p:cxnSp>
        <p:nvCxnSpPr>
          <p:cNvPr id="86" name="直線コネクタ 85"/>
          <p:cNvCxnSpPr/>
          <p:nvPr/>
        </p:nvCxnSpPr>
        <p:spPr>
          <a:xfrm flipV="1">
            <a:off x="1763713" y="5999163"/>
            <a:ext cx="4895850"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直線コネクタ 86"/>
          <p:cNvCxnSpPr/>
          <p:nvPr/>
        </p:nvCxnSpPr>
        <p:spPr>
          <a:xfrm>
            <a:off x="3203575" y="5927725"/>
            <a:ext cx="2012950" cy="635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直線コネクタ 87"/>
          <p:cNvCxnSpPr/>
          <p:nvPr/>
        </p:nvCxnSpPr>
        <p:spPr>
          <a:xfrm rot="16200000" flipH="1">
            <a:off x="4679950" y="5892800"/>
            <a:ext cx="6477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69654" name="テキスト ボックス 9"/>
          <p:cNvSpPr txBox="1">
            <a:spLocks noChangeArrowheads="1"/>
          </p:cNvSpPr>
          <p:nvPr/>
        </p:nvSpPr>
        <p:spPr bwMode="auto">
          <a:xfrm>
            <a:off x="971550" y="5567363"/>
            <a:ext cx="89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a:t>TASK1</a:t>
            </a:r>
            <a:endParaRPr lang="ja-JP" altLang="en-US"/>
          </a:p>
        </p:txBody>
      </p:sp>
      <p:cxnSp>
        <p:nvCxnSpPr>
          <p:cNvPr id="90" name="直線矢印コネクタ 89"/>
          <p:cNvCxnSpPr/>
          <p:nvPr/>
        </p:nvCxnSpPr>
        <p:spPr>
          <a:xfrm flipV="1">
            <a:off x="3203575" y="6138863"/>
            <a:ext cx="1781175" cy="6350"/>
          </a:xfrm>
          <a:prstGeom prst="straightConnector1">
            <a:avLst/>
          </a:prstGeom>
          <a:ln w="25400">
            <a:headEnd type="arrow"/>
            <a:tailEnd type="arrow"/>
          </a:ln>
        </p:spPr>
        <p:style>
          <a:lnRef idx="1">
            <a:schemeClr val="accent1"/>
          </a:lnRef>
          <a:fillRef idx="0">
            <a:schemeClr val="accent1"/>
          </a:fillRef>
          <a:effectRef idx="0">
            <a:schemeClr val="accent1"/>
          </a:effectRef>
          <a:fontRef idx="minor">
            <a:schemeClr val="tx1"/>
          </a:fontRef>
        </p:style>
      </p:cxnSp>
      <p:sp>
        <p:nvSpPr>
          <p:cNvPr id="69656" name="テキスト ボックス 21"/>
          <p:cNvSpPr txBox="1">
            <a:spLocks noChangeArrowheads="1"/>
          </p:cNvSpPr>
          <p:nvPr/>
        </p:nvSpPr>
        <p:spPr bwMode="auto">
          <a:xfrm>
            <a:off x="3998913" y="6108700"/>
            <a:ext cx="5730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５秒</a:t>
            </a:r>
          </a:p>
        </p:txBody>
      </p:sp>
      <p:cxnSp>
        <p:nvCxnSpPr>
          <p:cNvPr id="96" name="直線コネクタ 95"/>
          <p:cNvCxnSpPr/>
          <p:nvPr/>
        </p:nvCxnSpPr>
        <p:spPr>
          <a:xfrm>
            <a:off x="5216525" y="5770563"/>
            <a:ext cx="477838" cy="0"/>
          </a:xfrm>
          <a:prstGeom prst="line">
            <a:avLst/>
          </a:prstGeom>
          <a:ln w="25400">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97" name="直線コネクタ 96"/>
          <p:cNvCxnSpPr/>
          <p:nvPr/>
        </p:nvCxnSpPr>
        <p:spPr>
          <a:xfrm rot="16200000" flipV="1">
            <a:off x="5148263" y="5838825"/>
            <a:ext cx="177800" cy="12700"/>
          </a:xfrm>
          <a:prstGeom prst="line">
            <a:avLst/>
          </a:prstGeom>
          <a:ln w="25400">
            <a:solidFill>
              <a:srgbClr val="FF9900"/>
            </a:solidFill>
          </a:ln>
        </p:spPr>
        <p:style>
          <a:lnRef idx="1">
            <a:schemeClr val="accent1"/>
          </a:lnRef>
          <a:fillRef idx="0">
            <a:schemeClr val="accent1"/>
          </a:fillRef>
          <a:effectRef idx="0">
            <a:schemeClr val="accent1"/>
          </a:effectRef>
          <a:fontRef idx="minor">
            <a:schemeClr val="tx1"/>
          </a:fontRef>
        </p:style>
      </p:cxnSp>
      <p:sp>
        <p:nvSpPr>
          <p:cNvPr id="103" name="正方形/長方形 102"/>
          <p:cNvSpPr/>
          <p:nvPr/>
        </p:nvSpPr>
        <p:spPr>
          <a:xfrm>
            <a:off x="2757488" y="4138613"/>
            <a:ext cx="504825" cy="21590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4" name="正方形/長方形 103"/>
          <p:cNvSpPr/>
          <p:nvPr/>
        </p:nvSpPr>
        <p:spPr>
          <a:xfrm>
            <a:off x="2700338" y="5784850"/>
            <a:ext cx="503237" cy="21590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1" name="線吹き出し 1 (枠付き) 60"/>
          <p:cNvSpPr/>
          <p:nvPr/>
        </p:nvSpPr>
        <p:spPr>
          <a:xfrm>
            <a:off x="2051050" y="3429000"/>
            <a:ext cx="2152650" cy="350838"/>
          </a:xfrm>
          <a:prstGeom prst="borderCallout1">
            <a:avLst>
              <a:gd name="adj1" fmla="val 103039"/>
              <a:gd name="adj2" fmla="val 54310"/>
              <a:gd name="adj3" fmla="val 189019"/>
              <a:gd name="adj4" fmla="val 6046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400" dirty="0">
                <a:solidFill>
                  <a:schemeClr val="tx1"/>
                </a:solidFill>
              </a:rPr>
              <a:t>基本条件のイベント発生</a:t>
            </a:r>
          </a:p>
        </p:txBody>
      </p:sp>
      <p:sp>
        <p:nvSpPr>
          <p:cNvPr id="69662" name="テキスト ボックス 119"/>
          <p:cNvSpPr txBox="1">
            <a:spLocks noChangeArrowheads="1"/>
          </p:cNvSpPr>
          <p:nvPr/>
        </p:nvSpPr>
        <p:spPr bwMode="auto">
          <a:xfrm>
            <a:off x="179388" y="2987675"/>
            <a:ext cx="223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b="1"/>
              <a:t>①ヒットする場合</a:t>
            </a:r>
          </a:p>
        </p:txBody>
      </p:sp>
      <p:sp>
        <p:nvSpPr>
          <p:cNvPr id="69663" name="テキスト ボックス 120"/>
          <p:cNvSpPr txBox="1">
            <a:spLocks noChangeArrowheads="1"/>
          </p:cNvSpPr>
          <p:nvPr/>
        </p:nvSpPr>
        <p:spPr bwMode="auto">
          <a:xfrm>
            <a:off x="179388" y="4919663"/>
            <a:ext cx="27035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b="1"/>
              <a:t>②ヒットしない場合</a:t>
            </a:r>
          </a:p>
        </p:txBody>
      </p:sp>
      <p:cxnSp>
        <p:nvCxnSpPr>
          <p:cNvPr id="49" name="直線コネクタ 48"/>
          <p:cNvCxnSpPr/>
          <p:nvPr/>
        </p:nvCxnSpPr>
        <p:spPr>
          <a:xfrm rot="5400000">
            <a:off x="2961481" y="4256882"/>
            <a:ext cx="630237"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92" name="直線コネクタ 91"/>
          <p:cNvCxnSpPr/>
          <p:nvPr/>
        </p:nvCxnSpPr>
        <p:spPr>
          <a:xfrm rot="5400000">
            <a:off x="2888456" y="5901532"/>
            <a:ext cx="630237"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69666" name="スライド番号プレースホルダ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E1BD3CC8-96D5-4F97-BB34-CD5EE9AABC91}" type="slidenum">
              <a:rPr lang="en-US" altLang="ja-JP" sz="1400" smtClean="0">
                <a:ea typeface="ＭＳ 明朝" pitchFamily="17" charset="-128"/>
              </a:rPr>
              <a:pPr eaLnBrk="1" hangingPunct="1"/>
              <a:t>65</a:t>
            </a:fld>
            <a:endParaRPr lang="en-US" altLang="ja-JP" sz="1400" smtClean="0">
              <a:ea typeface="ＭＳ 明朝" pitchFamily="17" charset="-128"/>
            </a:endParaRPr>
          </a:p>
        </p:txBody>
      </p:sp>
      <p:sp>
        <p:nvSpPr>
          <p:cNvPr id="36" name="タイトル 1"/>
          <p:cNvSpPr txBox="1">
            <a:spLocks/>
          </p:cNvSpPr>
          <p:nvPr/>
        </p:nvSpPr>
        <p:spPr bwMode="auto">
          <a:xfrm>
            <a:off x="685800" y="228600"/>
            <a:ext cx="80946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3200">
                <a:solidFill>
                  <a:schemeClr val="tx2"/>
                </a:solidFill>
                <a:latin typeface="+mj-lt"/>
                <a:ea typeface="+mj-ea"/>
                <a:cs typeface="+mj-cs"/>
              </a:defRPr>
            </a:lvl1pPr>
            <a:lvl2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2pPr>
            <a:lvl3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3pPr>
            <a:lvl4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4pPr>
            <a:lvl5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5pPr>
            <a:lvl6pPr marL="457200" algn="l" rtl="0" fontAlgn="base">
              <a:spcBef>
                <a:spcPct val="0"/>
              </a:spcBef>
              <a:spcAft>
                <a:spcPct val="0"/>
              </a:spcAft>
              <a:defRPr kumimoji="1" sz="3200">
                <a:solidFill>
                  <a:schemeClr val="tx2"/>
                </a:solidFill>
                <a:latin typeface="Times New Roman" pitchFamily="18" charset="0"/>
                <a:ea typeface="ＭＳ Ｐゴシック" pitchFamily="50" charset="-128"/>
              </a:defRPr>
            </a:lvl6pPr>
            <a:lvl7pPr marL="914400" algn="l" rtl="0" fontAlgn="base">
              <a:spcBef>
                <a:spcPct val="0"/>
              </a:spcBef>
              <a:spcAft>
                <a:spcPct val="0"/>
              </a:spcAft>
              <a:defRPr kumimoji="1" sz="3200">
                <a:solidFill>
                  <a:schemeClr val="tx2"/>
                </a:solidFill>
                <a:latin typeface="Times New Roman" pitchFamily="18" charset="0"/>
                <a:ea typeface="ＭＳ Ｐゴシック" pitchFamily="50" charset="-128"/>
              </a:defRPr>
            </a:lvl7pPr>
            <a:lvl8pPr marL="1371600" algn="l" rtl="0" fontAlgn="base">
              <a:spcBef>
                <a:spcPct val="0"/>
              </a:spcBef>
              <a:spcAft>
                <a:spcPct val="0"/>
              </a:spcAft>
              <a:defRPr kumimoji="1" sz="3200">
                <a:solidFill>
                  <a:schemeClr val="tx2"/>
                </a:solidFill>
                <a:latin typeface="Times New Roman" pitchFamily="18" charset="0"/>
                <a:ea typeface="ＭＳ Ｐゴシック" pitchFamily="50" charset="-128"/>
              </a:defRPr>
            </a:lvl8pPr>
            <a:lvl9pPr marL="1828800" algn="l" rtl="0" fontAlgn="base">
              <a:spcBef>
                <a:spcPct val="0"/>
              </a:spcBef>
              <a:spcAft>
                <a:spcPct val="0"/>
              </a:spcAft>
              <a:defRPr kumimoji="1" sz="3200">
                <a:solidFill>
                  <a:schemeClr val="tx2"/>
                </a:solidFill>
                <a:latin typeface="Times New Roman" pitchFamily="18" charset="0"/>
                <a:ea typeface="ＭＳ Ｐゴシック" pitchFamily="50" charset="-128"/>
              </a:defRPr>
            </a:lvl9pPr>
          </a:lstStyle>
          <a:p>
            <a:r>
              <a:rPr lang="ja-JP" altLang="en-US" dirty="0" smtClean="0"/>
              <a:t>検索例： </a:t>
            </a:r>
            <a:r>
              <a:rPr lang="en-US" altLang="ja-JP" dirty="0" smtClean="0"/>
              <a:t> x </a:t>
            </a:r>
            <a:r>
              <a:rPr lang="ja-JP" altLang="en-US" dirty="0" smtClean="0"/>
              <a:t>秒以内（基準時以後）</a:t>
            </a:r>
            <a:endParaRPr lang="ja-JP" altLang="en-US" dirty="0" smtClean="0">
              <a:solidFill>
                <a:schemeClr val="tx1"/>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コンテンツ プレースホルダ 2"/>
          <p:cNvSpPr>
            <a:spLocks noGrp="1"/>
          </p:cNvSpPr>
          <p:nvPr>
            <p:ph idx="1"/>
          </p:nvPr>
        </p:nvSpPr>
        <p:spPr>
          <a:xfrm>
            <a:off x="395288" y="1268413"/>
            <a:ext cx="8748712" cy="1584325"/>
          </a:xfrm>
        </p:spPr>
        <p:txBody>
          <a:bodyPr/>
          <a:lstStyle/>
          <a:p>
            <a:pPr>
              <a:buFontTx/>
              <a:buNone/>
            </a:pPr>
            <a:r>
              <a:rPr lang="ja-JP" altLang="en-US" smtClean="0"/>
              <a:t>　</a:t>
            </a:r>
            <a:r>
              <a:rPr lang="ja-JP" altLang="en-US" b="1" u="sng" smtClean="0"/>
              <a:t>基本条件</a:t>
            </a:r>
            <a:r>
              <a:rPr lang="ja-JP" altLang="en-US" smtClean="0"/>
              <a:t>： </a:t>
            </a:r>
            <a:r>
              <a:rPr lang="en-US" altLang="ja-JP" smtClean="0"/>
              <a:t>TASK1</a:t>
            </a:r>
            <a:r>
              <a:rPr lang="ja-JP" altLang="en-US" smtClean="0"/>
              <a:t>が実行可能状態に遷移したイベント</a:t>
            </a:r>
            <a:endParaRPr lang="en-US" altLang="ja-JP" smtClean="0"/>
          </a:p>
          <a:p>
            <a:pPr>
              <a:buFontTx/>
              <a:buNone/>
            </a:pPr>
            <a:r>
              <a:rPr lang="ja-JP" altLang="en-US" b="1" u="sng" smtClean="0"/>
              <a:t>絞込み条件</a:t>
            </a:r>
            <a:r>
              <a:rPr lang="ja-JP" altLang="en-US" smtClean="0"/>
              <a:t>：基準時に対して５秒以上前に </a:t>
            </a:r>
            <a:r>
              <a:rPr lang="en-US" altLang="ja-JP" smtClean="0"/>
              <a:t>TASK1</a:t>
            </a:r>
            <a:r>
              <a:rPr lang="ja-JP" altLang="en-US" smtClean="0"/>
              <a:t>に実行状態</a:t>
            </a:r>
            <a:endParaRPr lang="en-US" altLang="ja-JP" smtClean="0"/>
          </a:p>
          <a:p>
            <a:pPr>
              <a:buFontTx/>
              <a:buNone/>
            </a:pPr>
            <a:r>
              <a:rPr lang="ja-JP" altLang="en-US" smtClean="0"/>
              <a:t>　　　　　　への遷移イベントが発生</a:t>
            </a:r>
            <a:endParaRPr lang="en-US" altLang="ja-JP" smtClean="0"/>
          </a:p>
          <a:p>
            <a:pPr>
              <a:buFontTx/>
              <a:buNone/>
            </a:pPr>
            <a:r>
              <a:rPr lang="ja-JP" altLang="en-US" smtClean="0"/>
              <a:t>　　</a:t>
            </a:r>
            <a:endParaRPr lang="en-US" altLang="ja-JP" b="1" smtClean="0"/>
          </a:p>
          <a:p>
            <a:pPr>
              <a:buFontTx/>
              <a:buNone/>
            </a:pPr>
            <a:endParaRPr lang="en-US" altLang="ja-JP" smtClean="0"/>
          </a:p>
        </p:txBody>
      </p:sp>
      <p:cxnSp>
        <p:nvCxnSpPr>
          <p:cNvPr id="42" name="直線コネクタ 41"/>
          <p:cNvCxnSpPr/>
          <p:nvPr/>
        </p:nvCxnSpPr>
        <p:spPr>
          <a:xfrm>
            <a:off x="2124075" y="4365625"/>
            <a:ext cx="3887788" cy="0"/>
          </a:xfrm>
          <a:prstGeom prst="line">
            <a:avLst/>
          </a:prstGeom>
        </p:spPr>
        <p:style>
          <a:lnRef idx="1">
            <a:schemeClr val="accent1"/>
          </a:lnRef>
          <a:fillRef idx="0">
            <a:schemeClr val="accent1"/>
          </a:fillRef>
          <a:effectRef idx="0">
            <a:schemeClr val="accent1"/>
          </a:effectRef>
          <a:fontRef idx="minor">
            <a:schemeClr val="tx1"/>
          </a:fontRef>
        </p:style>
      </p:cxnSp>
      <p:sp>
        <p:nvSpPr>
          <p:cNvPr id="70661" name="テキスト ボックス 9"/>
          <p:cNvSpPr txBox="1">
            <a:spLocks noChangeArrowheads="1"/>
          </p:cNvSpPr>
          <p:nvPr/>
        </p:nvSpPr>
        <p:spPr bwMode="auto">
          <a:xfrm>
            <a:off x="1042988" y="3922713"/>
            <a:ext cx="89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a:t>TASK1</a:t>
            </a:r>
            <a:endParaRPr lang="ja-JP" altLang="en-US"/>
          </a:p>
        </p:txBody>
      </p:sp>
      <p:cxnSp>
        <p:nvCxnSpPr>
          <p:cNvPr id="47" name="直線矢印コネクタ 46"/>
          <p:cNvCxnSpPr/>
          <p:nvPr/>
        </p:nvCxnSpPr>
        <p:spPr>
          <a:xfrm flipV="1">
            <a:off x="3203575" y="4498975"/>
            <a:ext cx="1655763" cy="9525"/>
          </a:xfrm>
          <a:prstGeom prst="straightConnector1">
            <a:avLst/>
          </a:prstGeom>
          <a:ln w="25400">
            <a:headEnd type="arrow"/>
            <a:tailEnd type="arrow"/>
          </a:ln>
        </p:spPr>
        <p:style>
          <a:lnRef idx="1">
            <a:schemeClr val="accent1"/>
          </a:lnRef>
          <a:fillRef idx="0">
            <a:schemeClr val="accent1"/>
          </a:fillRef>
          <a:effectRef idx="0">
            <a:schemeClr val="accent1"/>
          </a:effectRef>
          <a:fontRef idx="minor">
            <a:schemeClr val="tx1"/>
          </a:fontRef>
        </p:style>
      </p:cxnSp>
      <p:sp>
        <p:nvSpPr>
          <p:cNvPr id="70663" name="テキスト ボックス 21"/>
          <p:cNvSpPr txBox="1">
            <a:spLocks noChangeArrowheads="1"/>
          </p:cNvSpPr>
          <p:nvPr/>
        </p:nvSpPr>
        <p:spPr bwMode="auto">
          <a:xfrm>
            <a:off x="3779838" y="4572000"/>
            <a:ext cx="5730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５秒</a:t>
            </a:r>
          </a:p>
        </p:txBody>
      </p:sp>
      <p:sp>
        <p:nvSpPr>
          <p:cNvPr id="34" name="正方形/長方形 33"/>
          <p:cNvSpPr/>
          <p:nvPr/>
        </p:nvSpPr>
        <p:spPr>
          <a:xfrm>
            <a:off x="7380288" y="3652838"/>
            <a:ext cx="360362" cy="20796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70665" name="テキスト ボックス 20"/>
          <p:cNvSpPr txBox="1">
            <a:spLocks noChangeArrowheads="1"/>
          </p:cNvSpPr>
          <p:nvPr/>
        </p:nvSpPr>
        <p:spPr bwMode="auto">
          <a:xfrm>
            <a:off x="7785100" y="3563938"/>
            <a:ext cx="10048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600"/>
              <a:t>実行状態</a:t>
            </a:r>
          </a:p>
        </p:txBody>
      </p:sp>
      <p:cxnSp>
        <p:nvCxnSpPr>
          <p:cNvPr id="38" name="直線コネクタ 37"/>
          <p:cNvCxnSpPr/>
          <p:nvPr/>
        </p:nvCxnSpPr>
        <p:spPr>
          <a:xfrm flipV="1">
            <a:off x="7380288" y="4362450"/>
            <a:ext cx="290512" cy="1588"/>
          </a:xfrm>
          <a:prstGeom prst="line">
            <a:avLst/>
          </a:prstGeom>
          <a:ln w="25400">
            <a:solidFill>
              <a:srgbClr val="FF9900"/>
            </a:solidFill>
          </a:ln>
        </p:spPr>
        <p:style>
          <a:lnRef idx="1">
            <a:schemeClr val="accent1"/>
          </a:lnRef>
          <a:fillRef idx="0">
            <a:schemeClr val="accent1"/>
          </a:fillRef>
          <a:effectRef idx="0">
            <a:schemeClr val="accent1"/>
          </a:effectRef>
          <a:fontRef idx="minor">
            <a:schemeClr val="tx1"/>
          </a:fontRef>
        </p:style>
      </p:cxnSp>
      <p:sp>
        <p:nvSpPr>
          <p:cNvPr id="70667" name="テキスト ボックス 38"/>
          <p:cNvSpPr txBox="1">
            <a:spLocks noChangeArrowheads="1"/>
          </p:cNvSpPr>
          <p:nvPr/>
        </p:nvSpPr>
        <p:spPr bwMode="auto">
          <a:xfrm>
            <a:off x="7667625" y="4149725"/>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600"/>
              <a:t>実行可能状態</a:t>
            </a:r>
          </a:p>
        </p:txBody>
      </p:sp>
      <p:sp>
        <p:nvSpPr>
          <p:cNvPr id="55" name="正方形/長方形 54"/>
          <p:cNvSpPr/>
          <p:nvPr/>
        </p:nvSpPr>
        <p:spPr>
          <a:xfrm>
            <a:off x="3059113" y="4121150"/>
            <a:ext cx="1806575" cy="225425"/>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65" name="直線コネクタ 64"/>
          <p:cNvCxnSpPr/>
          <p:nvPr/>
        </p:nvCxnSpPr>
        <p:spPr>
          <a:xfrm>
            <a:off x="4859338" y="4108450"/>
            <a:ext cx="792162" cy="0"/>
          </a:xfrm>
          <a:prstGeom prst="line">
            <a:avLst/>
          </a:prstGeom>
          <a:ln w="25400">
            <a:solidFill>
              <a:srgbClr val="FF9900"/>
            </a:solidFill>
          </a:ln>
        </p:spPr>
        <p:style>
          <a:lnRef idx="1">
            <a:schemeClr val="accent1"/>
          </a:lnRef>
          <a:fillRef idx="0">
            <a:schemeClr val="accent1"/>
          </a:fillRef>
          <a:effectRef idx="0">
            <a:schemeClr val="accent1"/>
          </a:effectRef>
          <a:fontRef idx="minor">
            <a:schemeClr val="tx1"/>
          </a:fontRef>
        </p:style>
      </p:cxnSp>
      <p:sp>
        <p:nvSpPr>
          <p:cNvPr id="85" name="線吹き出し 1 (枠付き) 84"/>
          <p:cNvSpPr/>
          <p:nvPr/>
        </p:nvSpPr>
        <p:spPr>
          <a:xfrm>
            <a:off x="2362200" y="3357563"/>
            <a:ext cx="2354263" cy="358775"/>
          </a:xfrm>
          <a:prstGeom prst="borderCallout1">
            <a:avLst>
              <a:gd name="adj1" fmla="val 112847"/>
              <a:gd name="adj2" fmla="val 39050"/>
              <a:gd name="adj3" fmla="val 192042"/>
              <a:gd name="adj4" fmla="val 2965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400" dirty="0">
                <a:solidFill>
                  <a:schemeClr val="tx1"/>
                </a:solidFill>
              </a:rPr>
              <a:t>絞込み条件のイベント発生</a:t>
            </a:r>
          </a:p>
        </p:txBody>
      </p:sp>
      <p:cxnSp>
        <p:nvCxnSpPr>
          <p:cNvPr id="86" name="直線コネクタ 85"/>
          <p:cNvCxnSpPr/>
          <p:nvPr/>
        </p:nvCxnSpPr>
        <p:spPr>
          <a:xfrm flipV="1">
            <a:off x="1763713" y="6113463"/>
            <a:ext cx="4895850" cy="1587"/>
          </a:xfrm>
          <a:prstGeom prst="line">
            <a:avLst/>
          </a:prstGeom>
        </p:spPr>
        <p:style>
          <a:lnRef idx="1">
            <a:schemeClr val="accent1"/>
          </a:lnRef>
          <a:fillRef idx="0">
            <a:schemeClr val="accent1"/>
          </a:fillRef>
          <a:effectRef idx="0">
            <a:schemeClr val="accent1"/>
          </a:effectRef>
          <a:fontRef idx="minor">
            <a:schemeClr val="tx1"/>
          </a:fontRef>
        </p:style>
      </p:cxnSp>
      <p:sp>
        <p:nvSpPr>
          <p:cNvPr id="70672" name="テキスト ボックス 9"/>
          <p:cNvSpPr txBox="1">
            <a:spLocks noChangeArrowheads="1"/>
          </p:cNvSpPr>
          <p:nvPr/>
        </p:nvSpPr>
        <p:spPr bwMode="auto">
          <a:xfrm>
            <a:off x="971550" y="5681663"/>
            <a:ext cx="89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a:t>TASK1</a:t>
            </a:r>
            <a:endParaRPr lang="ja-JP" altLang="en-US"/>
          </a:p>
        </p:txBody>
      </p:sp>
      <p:cxnSp>
        <p:nvCxnSpPr>
          <p:cNvPr id="90" name="直線矢印コネクタ 89"/>
          <p:cNvCxnSpPr/>
          <p:nvPr/>
        </p:nvCxnSpPr>
        <p:spPr>
          <a:xfrm flipV="1">
            <a:off x="3203575" y="6257925"/>
            <a:ext cx="1728788" cy="1588"/>
          </a:xfrm>
          <a:prstGeom prst="straightConnector1">
            <a:avLst/>
          </a:prstGeom>
          <a:ln w="25400">
            <a:headEnd type="arrow"/>
            <a:tailEnd type="arrow"/>
          </a:ln>
        </p:spPr>
        <p:style>
          <a:lnRef idx="1">
            <a:schemeClr val="accent1"/>
          </a:lnRef>
          <a:fillRef idx="0">
            <a:schemeClr val="accent1"/>
          </a:fillRef>
          <a:effectRef idx="0">
            <a:schemeClr val="accent1"/>
          </a:effectRef>
          <a:fontRef idx="minor">
            <a:schemeClr val="tx1"/>
          </a:fontRef>
        </p:style>
      </p:cxnSp>
      <p:sp>
        <p:nvSpPr>
          <p:cNvPr id="70674" name="テキスト ボックス 21"/>
          <p:cNvSpPr txBox="1">
            <a:spLocks noChangeArrowheads="1"/>
          </p:cNvSpPr>
          <p:nvPr/>
        </p:nvSpPr>
        <p:spPr bwMode="auto">
          <a:xfrm>
            <a:off x="3779838" y="6273800"/>
            <a:ext cx="5730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５秒</a:t>
            </a:r>
          </a:p>
        </p:txBody>
      </p:sp>
      <p:sp>
        <p:nvSpPr>
          <p:cNvPr id="94" name="正方形/長方形 93"/>
          <p:cNvSpPr/>
          <p:nvPr/>
        </p:nvSpPr>
        <p:spPr>
          <a:xfrm>
            <a:off x="3779838" y="5899150"/>
            <a:ext cx="1152525" cy="242888"/>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96" name="直線コネクタ 95"/>
          <p:cNvCxnSpPr/>
          <p:nvPr/>
        </p:nvCxnSpPr>
        <p:spPr>
          <a:xfrm flipV="1">
            <a:off x="4932363" y="5884863"/>
            <a:ext cx="762000" cy="14287"/>
          </a:xfrm>
          <a:prstGeom prst="line">
            <a:avLst/>
          </a:prstGeom>
          <a:ln w="25400">
            <a:solidFill>
              <a:srgbClr val="FF9900"/>
            </a:solidFill>
          </a:ln>
        </p:spPr>
        <p:style>
          <a:lnRef idx="1">
            <a:schemeClr val="accent1"/>
          </a:lnRef>
          <a:fillRef idx="0">
            <a:schemeClr val="accent1"/>
          </a:fillRef>
          <a:effectRef idx="0">
            <a:schemeClr val="accent1"/>
          </a:effectRef>
          <a:fontRef idx="minor">
            <a:schemeClr val="tx1"/>
          </a:fontRef>
        </p:style>
      </p:cxnSp>
      <p:sp>
        <p:nvSpPr>
          <p:cNvPr id="61" name="線吹き出し 1 (枠付き) 60"/>
          <p:cNvSpPr/>
          <p:nvPr/>
        </p:nvSpPr>
        <p:spPr>
          <a:xfrm>
            <a:off x="4859338" y="3357563"/>
            <a:ext cx="1820862" cy="358775"/>
          </a:xfrm>
          <a:prstGeom prst="borderCallout1">
            <a:avLst>
              <a:gd name="adj1" fmla="val 103039"/>
              <a:gd name="adj2" fmla="val 37726"/>
              <a:gd name="adj3" fmla="val 201411"/>
              <a:gd name="adj4" fmla="val 185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400" dirty="0">
                <a:solidFill>
                  <a:schemeClr val="tx1"/>
                </a:solidFill>
              </a:rPr>
              <a:t>基本条件のイベント</a:t>
            </a:r>
          </a:p>
        </p:txBody>
      </p:sp>
      <p:sp>
        <p:nvSpPr>
          <p:cNvPr id="70678" name="テキスト ボックス 119"/>
          <p:cNvSpPr txBox="1">
            <a:spLocks noChangeArrowheads="1"/>
          </p:cNvSpPr>
          <p:nvPr/>
        </p:nvSpPr>
        <p:spPr bwMode="auto">
          <a:xfrm>
            <a:off x="179388" y="2987675"/>
            <a:ext cx="223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b="1"/>
              <a:t>①ヒットする場合</a:t>
            </a:r>
          </a:p>
        </p:txBody>
      </p:sp>
      <p:sp>
        <p:nvSpPr>
          <p:cNvPr id="70679" name="テキスト ボックス 120"/>
          <p:cNvSpPr txBox="1">
            <a:spLocks noChangeArrowheads="1"/>
          </p:cNvSpPr>
          <p:nvPr/>
        </p:nvSpPr>
        <p:spPr bwMode="auto">
          <a:xfrm>
            <a:off x="179388" y="5033963"/>
            <a:ext cx="25765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b="1"/>
              <a:t>②ヒットしない場合</a:t>
            </a:r>
          </a:p>
        </p:txBody>
      </p:sp>
      <p:cxnSp>
        <p:nvCxnSpPr>
          <p:cNvPr id="49" name="直線コネクタ 48"/>
          <p:cNvCxnSpPr/>
          <p:nvPr/>
        </p:nvCxnSpPr>
        <p:spPr>
          <a:xfrm rot="5400000">
            <a:off x="2888456" y="4256882"/>
            <a:ext cx="630237"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45" name="直線コネクタ 44"/>
          <p:cNvCxnSpPr/>
          <p:nvPr/>
        </p:nvCxnSpPr>
        <p:spPr>
          <a:xfrm rot="16200000" flipH="1">
            <a:off x="4549775" y="4248150"/>
            <a:ext cx="6477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92" name="直線コネクタ 91"/>
          <p:cNvCxnSpPr/>
          <p:nvPr/>
        </p:nvCxnSpPr>
        <p:spPr>
          <a:xfrm rot="5400000">
            <a:off x="2888456" y="6015832"/>
            <a:ext cx="630237"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88" name="直線コネクタ 87"/>
          <p:cNvCxnSpPr/>
          <p:nvPr/>
        </p:nvCxnSpPr>
        <p:spPr>
          <a:xfrm rot="16200000" flipH="1">
            <a:off x="4608513" y="6007100"/>
            <a:ext cx="6477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70684" name="スライド番号プレースホルダ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32155659-C77B-42CC-98AA-96AB2AC89A32}" type="slidenum">
              <a:rPr lang="en-US" altLang="ja-JP" sz="1400" smtClean="0">
                <a:ea typeface="ＭＳ 明朝" pitchFamily="17" charset="-128"/>
              </a:rPr>
              <a:pPr eaLnBrk="1" hangingPunct="1"/>
              <a:t>66</a:t>
            </a:fld>
            <a:endParaRPr lang="en-US" altLang="ja-JP" sz="1400" smtClean="0">
              <a:ea typeface="ＭＳ 明朝" pitchFamily="17" charset="-128"/>
            </a:endParaRPr>
          </a:p>
        </p:txBody>
      </p:sp>
      <p:sp>
        <p:nvSpPr>
          <p:cNvPr id="29" name="タイトル 1"/>
          <p:cNvSpPr txBox="1">
            <a:spLocks/>
          </p:cNvSpPr>
          <p:nvPr/>
        </p:nvSpPr>
        <p:spPr bwMode="auto">
          <a:xfrm>
            <a:off x="685800" y="228600"/>
            <a:ext cx="80946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3200">
                <a:solidFill>
                  <a:schemeClr val="tx2"/>
                </a:solidFill>
                <a:latin typeface="+mj-lt"/>
                <a:ea typeface="+mj-ea"/>
                <a:cs typeface="+mj-cs"/>
              </a:defRPr>
            </a:lvl1pPr>
            <a:lvl2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2pPr>
            <a:lvl3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3pPr>
            <a:lvl4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4pPr>
            <a:lvl5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5pPr>
            <a:lvl6pPr marL="457200" algn="l" rtl="0" fontAlgn="base">
              <a:spcBef>
                <a:spcPct val="0"/>
              </a:spcBef>
              <a:spcAft>
                <a:spcPct val="0"/>
              </a:spcAft>
              <a:defRPr kumimoji="1" sz="3200">
                <a:solidFill>
                  <a:schemeClr val="tx2"/>
                </a:solidFill>
                <a:latin typeface="Times New Roman" pitchFamily="18" charset="0"/>
                <a:ea typeface="ＭＳ Ｐゴシック" pitchFamily="50" charset="-128"/>
              </a:defRPr>
            </a:lvl6pPr>
            <a:lvl7pPr marL="914400" algn="l" rtl="0" fontAlgn="base">
              <a:spcBef>
                <a:spcPct val="0"/>
              </a:spcBef>
              <a:spcAft>
                <a:spcPct val="0"/>
              </a:spcAft>
              <a:defRPr kumimoji="1" sz="3200">
                <a:solidFill>
                  <a:schemeClr val="tx2"/>
                </a:solidFill>
                <a:latin typeface="Times New Roman" pitchFamily="18" charset="0"/>
                <a:ea typeface="ＭＳ Ｐゴシック" pitchFamily="50" charset="-128"/>
              </a:defRPr>
            </a:lvl7pPr>
            <a:lvl8pPr marL="1371600" algn="l" rtl="0" fontAlgn="base">
              <a:spcBef>
                <a:spcPct val="0"/>
              </a:spcBef>
              <a:spcAft>
                <a:spcPct val="0"/>
              </a:spcAft>
              <a:defRPr kumimoji="1" sz="3200">
                <a:solidFill>
                  <a:schemeClr val="tx2"/>
                </a:solidFill>
                <a:latin typeface="Times New Roman" pitchFamily="18" charset="0"/>
                <a:ea typeface="ＭＳ Ｐゴシック" pitchFamily="50" charset="-128"/>
              </a:defRPr>
            </a:lvl8pPr>
            <a:lvl9pPr marL="1828800" algn="l" rtl="0" fontAlgn="base">
              <a:spcBef>
                <a:spcPct val="0"/>
              </a:spcBef>
              <a:spcAft>
                <a:spcPct val="0"/>
              </a:spcAft>
              <a:defRPr kumimoji="1" sz="3200">
                <a:solidFill>
                  <a:schemeClr val="tx2"/>
                </a:solidFill>
                <a:latin typeface="Times New Roman" pitchFamily="18" charset="0"/>
                <a:ea typeface="ＭＳ Ｐゴシック" pitchFamily="50" charset="-128"/>
              </a:defRPr>
            </a:lvl9pPr>
          </a:lstStyle>
          <a:p>
            <a:r>
              <a:rPr lang="ja-JP" altLang="en-US" dirty="0" smtClean="0"/>
              <a:t>検索例： </a:t>
            </a:r>
            <a:r>
              <a:rPr lang="en-US" altLang="ja-JP" dirty="0" smtClean="0"/>
              <a:t> x </a:t>
            </a:r>
            <a:r>
              <a:rPr lang="ja-JP" altLang="en-US" dirty="0" smtClean="0"/>
              <a:t>秒以上前</a:t>
            </a:r>
            <a:endParaRPr lang="ja-JP" altLang="en-US" dirty="0" smtClean="0">
              <a:solidFill>
                <a:schemeClr val="tx1"/>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コンテンツ プレースホルダ 2"/>
          <p:cNvSpPr>
            <a:spLocks noGrp="1"/>
          </p:cNvSpPr>
          <p:nvPr>
            <p:ph idx="1"/>
          </p:nvPr>
        </p:nvSpPr>
        <p:spPr>
          <a:xfrm>
            <a:off x="395288" y="1268413"/>
            <a:ext cx="8748712" cy="1584325"/>
          </a:xfrm>
        </p:spPr>
        <p:txBody>
          <a:bodyPr/>
          <a:lstStyle/>
          <a:p>
            <a:pPr>
              <a:buFontTx/>
              <a:buNone/>
            </a:pPr>
            <a:r>
              <a:rPr lang="ja-JP" altLang="en-US" smtClean="0"/>
              <a:t>　</a:t>
            </a:r>
            <a:r>
              <a:rPr lang="ja-JP" altLang="en-US" b="1" u="sng" smtClean="0"/>
              <a:t>基本条件</a:t>
            </a:r>
            <a:r>
              <a:rPr lang="ja-JP" altLang="en-US" smtClean="0"/>
              <a:t>： </a:t>
            </a:r>
            <a:r>
              <a:rPr lang="en-US" altLang="ja-JP" smtClean="0"/>
              <a:t>TASK1</a:t>
            </a:r>
            <a:r>
              <a:rPr lang="ja-JP" altLang="en-US" smtClean="0"/>
              <a:t>が実行可能状態になったイベント</a:t>
            </a:r>
            <a:endParaRPr lang="en-US" altLang="ja-JP" smtClean="0"/>
          </a:p>
          <a:p>
            <a:pPr>
              <a:buFontTx/>
              <a:buNone/>
            </a:pPr>
            <a:r>
              <a:rPr lang="ja-JP" altLang="en-US" b="1" u="sng" smtClean="0"/>
              <a:t>絞込み条件</a:t>
            </a:r>
            <a:r>
              <a:rPr lang="ja-JP" altLang="en-US" smtClean="0"/>
              <a:t>： 基準時に対して５秒以上後に</a:t>
            </a:r>
            <a:r>
              <a:rPr lang="en-US" altLang="ja-JP" smtClean="0"/>
              <a:t>TASK1</a:t>
            </a:r>
            <a:r>
              <a:rPr lang="ja-JP" altLang="en-US" smtClean="0"/>
              <a:t>に</a:t>
            </a:r>
            <a:endParaRPr lang="en-US" altLang="ja-JP" smtClean="0"/>
          </a:p>
          <a:p>
            <a:pPr>
              <a:buFontTx/>
              <a:buNone/>
            </a:pPr>
            <a:r>
              <a:rPr lang="ja-JP" altLang="en-US" smtClean="0"/>
              <a:t>             実行状態への遷移イベントが発生</a:t>
            </a:r>
            <a:endParaRPr lang="en-US" altLang="ja-JP" smtClean="0"/>
          </a:p>
          <a:p>
            <a:pPr>
              <a:buFontTx/>
              <a:buNone/>
            </a:pPr>
            <a:r>
              <a:rPr lang="ja-JP" altLang="en-US" smtClean="0"/>
              <a:t>　　</a:t>
            </a:r>
            <a:endParaRPr lang="en-US" altLang="ja-JP" b="1" smtClean="0"/>
          </a:p>
          <a:p>
            <a:pPr>
              <a:buFontTx/>
              <a:buNone/>
            </a:pPr>
            <a:endParaRPr lang="en-US" altLang="ja-JP" smtClean="0"/>
          </a:p>
        </p:txBody>
      </p:sp>
      <p:cxnSp>
        <p:nvCxnSpPr>
          <p:cNvPr id="42" name="直線コネクタ 41"/>
          <p:cNvCxnSpPr/>
          <p:nvPr/>
        </p:nvCxnSpPr>
        <p:spPr>
          <a:xfrm flipV="1">
            <a:off x="1835150" y="4303713"/>
            <a:ext cx="48958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線コネクタ 44"/>
          <p:cNvCxnSpPr/>
          <p:nvPr/>
        </p:nvCxnSpPr>
        <p:spPr>
          <a:xfrm rot="16200000" flipH="1">
            <a:off x="3887788" y="4197350"/>
            <a:ext cx="6477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71686" name="テキスト ボックス 9"/>
          <p:cNvSpPr txBox="1">
            <a:spLocks noChangeArrowheads="1"/>
          </p:cNvSpPr>
          <p:nvPr/>
        </p:nvSpPr>
        <p:spPr bwMode="auto">
          <a:xfrm>
            <a:off x="1042988" y="3871913"/>
            <a:ext cx="89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a:t>TASK1</a:t>
            </a:r>
            <a:endParaRPr lang="ja-JP" altLang="en-US"/>
          </a:p>
        </p:txBody>
      </p:sp>
      <p:cxnSp>
        <p:nvCxnSpPr>
          <p:cNvPr id="47" name="直線矢印コネクタ 46"/>
          <p:cNvCxnSpPr/>
          <p:nvPr/>
        </p:nvCxnSpPr>
        <p:spPr>
          <a:xfrm flipV="1">
            <a:off x="2555875" y="4438650"/>
            <a:ext cx="1689100" cy="9525"/>
          </a:xfrm>
          <a:prstGeom prst="straightConnector1">
            <a:avLst/>
          </a:prstGeom>
          <a:ln w="25400">
            <a:headEnd type="arrow"/>
            <a:tailEnd type="arrow"/>
          </a:ln>
        </p:spPr>
        <p:style>
          <a:lnRef idx="1">
            <a:schemeClr val="accent1"/>
          </a:lnRef>
          <a:fillRef idx="0">
            <a:schemeClr val="accent1"/>
          </a:fillRef>
          <a:effectRef idx="0">
            <a:schemeClr val="accent1"/>
          </a:effectRef>
          <a:fontRef idx="minor">
            <a:schemeClr val="tx1"/>
          </a:fontRef>
        </p:style>
      </p:cxnSp>
      <p:sp>
        <p:nvSpPr>
          <p:cNvPr id="71688" name="テキスト ボックス 21"/>
          <p:cNvSpPr txBox="1">
            <a:spLocks noChangeArrowheads="1"/>
          </p:cNvSpPr>
          <p:nvPr/>
        </p:nvSpPr>
        <p:spPr bwMode="auto">
          <a:xfrm>
            <a:off x="3351213" y="4521200"/>
            <a:ext cx="7127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５秒</a:t>
            </a:r>
          </a:p>
        </p:txBody>
      </p:sp>
      <p:cxnSp>
        <p:nvCxnSpPr>
          <p:cNvPr id="49" name="直線コネクタ 48"/>
          <p:cNvCxnSpPr/>
          <p:nvPr/>
        </p:nvCxnSpPr>
        <p:spPr>
          <a:xfrm rot="5400000">
            <a:off x="2240756" y="4206082"/>
            <a:ext cx="630237"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34" name="正方形/長方形 33"/>
          <p:cNvSpPr/>
          <p:nvPr/>
        </p:nvSpPr>
        <p:spPr>
          <a:xfrm>
            <a:off x="7380288" y="3602038"/>
            <a:ext cx="360362" cy="20796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35" name="直線コネクタ 34"/>
          <p:cNvCxnSpPr/>
          <p:nvPr/>
        </p:nvCxnSpPr>
        <p:spPr>
          <a:xfrm>
            <a:off x="7380288" y="4241800"/>
            <a:ext cx="28892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71692" name="テキスト ボックス 20"/>
          <p:cNvSpPr txBox="1">
            <a:spLocks noChangeArrowheads="1"/>
          </p:cNvSpPr>
          <p:nvPr/>
        </p:nvSpPr>
        <p:spPr bwMode="auto">
          <a:xfrm>
            <a:off x="7785100" y="3513138"/>
            <a:ext cx="10048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600"/>
              <a:t>実行状態</a:t>
            </a:r>
          </a:p>
        </p:txBody>
      </p:sp>
      <p:sp>
        <p:nvSpPr>
          <p:cNvPr id="71693" name="テキスト ボックス 21"/>
          <p:cNvSpPr txBox="1">
            <a:spLocks noChangeArrowheads="1"/>
          </p:cNvSpPr>
          <p:nvPr/>
        </p:nvSpPr>
        <p:spPr bwMode="auto">
          <a:xfrm>
            <a:off x="7812088" y="4097338"/>
            <a:ext cx="977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600"/>
              <a:t>待ち状態</a:t>
            </a:r>
          </a:p>
        </p:txBody>
      </p:sp>
      <p:cxnSp>
        <p:nvCxnSpPr>
          <p:cNvPr id="38" name="直線コネクタ 37"/>
          <p:cNvCxnSpPr/>
          <p:nvPr/>
        </p:nvCxnSpPr>
        <p:spPr>
          <a:xfrm flipV="1">
            <a:off x="7380288" y="4887913"/>
            <a:ext cx="290512" cy="0"/>
          </a:xfrm>
          <a:prstGeom prst="line">
            <a:avLst/>
          </a:prstGeom>
          <a:ln w="25400">
            <a:solidFill>
              <a:srgbClr val="FF9900"/>
            </a:solidFill>
          </a:ln>
        </p:spPr>
        <p:style>
          <a:lnRef idx="1">
            <a:schemeClr val="accent1"/>
          </a:lnRef>
          <a:fillRef idx="0">
            <a:schemeClr val="accent1"/>
          </a:fillRef>
          <a:effectRef idx="0">
            <a:schemeClr val="accent1"/>
          </a:effectRef>
          <a:fontRef idx="minor">
            <a:schemeClr val="tx1"/>
          </a:fontRef>
        </p:style>
      </p:cxnSp>
      <p:sp>
        <p:nvSpPr>
          <p:cNvPr id="71695" name="テキスト ボックス 38"/>
          <p:cNvSpPr txBox="1">
            <a:spLocks noChangeArrowheads="1"/>
          </p:cNvSpPr>
          <p:nvPr/>
        </p:nvSpPr>
        <p:spPr bwMode="auto">
          <a:xfrm>
            <a:off x="7667625" y="4673600"/>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600"/>
              <a:t>実行可能状態</a:t>
            </a:r>
          </a:p>
        </p:txBody>
      </p:sp>
      <p:sp>
        <p:nvSpPr>
          <p:cNvPr id="55" name="正方形/長方形 54"/>
          <p:cNvSpPr/>
          <p:nvPr/>
        </p:nvSpPr>
        <p:spPr>
          <a:xfrm>
            <a:off x="4716463" y="4087813"/>
            <a:ext cx="1152525" cy="242887"/>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65" name="直線コネクタ 64"/>
          <p:cNvCxnSpPr/>
          <p:nvPr/>
        </p:nvCxnSpPr>
        <p:spPr>
          <a:xfrm>
            <a:off x="2566988" y="4087813"/>
            <a:ext cx="2149475" cy="11112"/>
          </a:xfrm>
          <a:prstGeom prst="line">
            <a:avLst/>
          </a:prstGeom>
          <a:ln w="25400">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rot="16200000" flipV="1">
            <a:off x="2489200" y="4156075"/>
            <a:ext cx="142875" cy="9525"/>
          </a:xfrm>
          <a:prstGeom prst="line">
            <a:avLst/>
          </a:prstGeom>
          <a:ln w="25400">
            <a:solidFill>
              <a:srgbClr val="FF9900"/>
            </a:solidFill>
          </a:ln>
        </p:spPr>
        <p:style>
          <a:lnRef idx="1">
            <a:schemeClr val="accent1"/>
          </a:lnRef>
          <a:fillRef idx="0">
            <a:schemeClr val="accent1"/>
          </a:fillRef>
          <a:effectRef idx="0">
            <a:schemeClr val="accent1"/>
          </a:effectRef>
          <a:fontRef idx="minor">
            <a:schemeClr val="tx1"/>
          </a:fontRef>
        </p:style>
      </p:cxnSp>
      <p:sp>
        <p:nvSpPr>
          <p:cNvPr id="85" name="線吹き出し 1 (枠付き) 84"/>
          <p:cNvSpPr/>
          <p:nvPr/>
        </p:nvSpPr>
        <p:spPr>
          <a:xfrm>
            <a:off x="4643438" y="3378200"/>
            <a:ext cx="1998662" cy="287338"/>
          </a:xfrm>
          <a:prstGeom prst="borderCallout1">
            <a:avLst>
              <a:gd name="adj1" fmla="val 98632"/>
              <a:gd name="adj2" fmla="val 31031"/>
              <a:gd name="adj3" fmla="val 228033"/>
              <a:gd name="adj4" fmla="val 3219"/>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400" dirty="0">
                <a:solidFill>
                  <a:schemeClr val="tx1"/>
                </a:solidFill>
              </a:rPr>
              <a:t>絞込み条件のイベント</a:t>
            </a:r>
          </a:p>
        </p:txBody>
      </p:sp>
      <p:cxnSp>
        <p:nvCxnSpPr>
          <p:cNvPr id="86" name="直線コネクタ 85"/>
          <p:cNvCxnSpPr/>
          <p:nvPr/>
        </p:nvCxnSpPr>
        <p:spPr>
          <a:xfrm flipV="1">
            <a:off x="1979613" y="6113463"/>
            <a:ext cx="4679950" cy="1587"/>
          </a:xfrm>
          <a:prstGeom prst="line">
            <a:avLst/>
          </a:prstGeom>
        </p:spPr>
        <p:style>
          <a:lnRef idx="1">
            <a:schemeClr val="accent1"/>
          </a:lnRef>
          <a:fillRef idx="0">
            <a:schemeClr val="accent1"/>
          </a:fillRef>
          <a:effectRef idx="0">
            <a:schemeClr val="accent1"/>
          </a:effectRef>
          <a:fontRef idx="minor">
            <a:schemeClr val="tx1"/>
          </a:fontRef>
        </p:style>
      </p:cxnSp>
      <p:sp>
        <p:nvSpPr>
          <p:cNvPr id="71701" name="テキスト ボックス 9"/>
          <p:cNvSpPr txBox="1">
            <a:spLocks noChangeArrowheads="1"/>
          </p:cNvSpPr>
          <p:nvPr/>
        </p:nvSpPr>
        <p:spPr bwMode="auto">
          <a:xfrm>
            <a:off x="971550" y="5681663"/>
            <a:ext cx="89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a:t>TASK1</a:t>
            </a:r>
            <a:endParaRPr lang="ja-JP" altLang="en-US"/>
          </a:p>
        </p:txBody>
      </p:sp>
      <p:cxnSp>
        <p:nvCxnSpPr>
          <p:cNvPr id="90" name="直線矢印コネクタ 89"/>
          <p:cNvCxnSpPr/>
          <p:nvPr/>
        </p:nvCxnSpPr>
        <p:spPr>
          <a:xfrm flipV="1">
            <a:off x="2555875" y="6257925"/>
            <a:ext cx="2160588" cy="1588"/>
          </a:xfrm>
          <a:prstGeom prst="straightConnector1">
            <a:avLst/>
          </a:prstGeom>
          <a:ln w="25400">
            <a:headEnd type="arrow"/>
            <a:tailEnd type="arrow"/>
          </a:ln>
        </p:spPr>
        <p:style>
          <a:lnRef idx="1">
            <a:schemeClr val="accent1"/>
          </a:lnRef>
          <a:fillRef idx="0">
            <a:schemeClr val="accent1"/>
          </a:fillRef>
          <a:effectRef idx="0">
            <a:schemeClr val="accent1"/>
          </a:effectRef>
          <a:fontRef idx="minor">
            <a:schemeClr val="tx1"/>
          </a:fontRef>
        </p:style>
      </p:cxnSp>
      <p:sp>
        <p:nvSpPr>
          <p:cNvPr id="71703" name="テキスト ボックス 21"/>
          <p:cNvSpPr txBox="1">
            <a:spLocks noChangeArrowheads="1"/>
          </p:cNvSpPr>
          <p:nvPr/>
        </p:nvSpPr>
        <p:spPr bwMode="auto">
          <a:xfrm>
            <a:off x="3203575" y="6248400"/>
            <a:ext cx="5730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５秒</a:t>
            </a:r>
          </a:p>
        </p:txBody>
      </p:sp>
      <p:cxnSp>
        <p:nvCxnSpPr>
          <p:cNvPr id="92" name="直線コネクタ 91"/>
          <p:cNvCxnSpPr/>
          <p:nvPr/>
        </p:nvCxnSpPr>
        <p:spPr>
          <a:xfrm rot="5400000">
            <a:off x="2169319" y="6015832"/>
            <a:ext cx="630237"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61" name="線吹き出し 1 (枠付き) 60"/>
          <p:cNvSpPr/>
          <p:nvPr/>
        </p:nvSpPr>
        <p:spPr>
          <a:xfrm>
            <a:off x="2627313" y="3378200"/>
            <a:ext cx="1830387" cy="317500"/>
          </a:xfrm>
          <a:prstGeom prst="borderCallout1">
            <a:avLst>
              <a:gd name="adj1" fmla="val 103039"/>
              <a:gd name="adj2" fmla="val 54310"/>
              <a:gd name="adj3" fmla="val 206071"/>
              <a:gd name="adj4" fmla="val 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sz="1400" dirty="0">
                <a:solidFill>
                  <a:schemeClr val="tx1"/>
                </a:solidFill>
              </a:rPr>
              <a:t>基本条件のイベント</a:t>
            </a:r>
          </a:p>
        </p:txBody>
      </p:sp>
      <p:sp>
        <p:nvSpPr>
          <p:cNvPr id="71706" name="テキスト ボックス 119"/>
          <p:cNvSpPr txBox="1">
            <a:spLocks noChangeArrowheads="1"/>
          </p:cNvSpPr>
          <p:nvPr/>
        </p:nvSpPr>
        <p:spPr bwMode="auto">
          <a:xfrm>
            <a:off x="179388" y="2936875"/>
            <a:ext cx="223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b="1"/>
              <a:t>①ヒットする場合</a:t>
            </a:r>
          </a:p>
        </p:txBody>
      </p:sp>
      <p:sp>
        <p:nvSpPr>
          <p:cNvPr id="71707" name="テキスト ボックス 120"/>
          <p:cNvSpPr txBox="1">
            <a:spLocks noChangeArrowheads="1"/>
          </p:cNvSpPr>
          <p:nvPr/>
        </p:nvSpPr>
        <p:spPr bwMode="auto">
          <a:xfrm>
            <a:off x="179388" y="5033963"/>
            <a:ext cx="2652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b="1"/>
              <a:t>②ヒットしない場合</a:t>
            </a:r>
          </a:p>
        </p:txBody>
      </p:sp>
      <p:cxnSp>
        <p:nvCxnSpPr>
          <p:cNvPr id="41" name="直線コネクタ 40"/>
          <p:cNvCxnSpPr/>
          <p:nvPr/>
        </p:nvCxnSpPr>
        <p:spPr>
          <a:xfrm>
            <a:off x="2268538" y="4170363"/>
            <a:ext cx="287337"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2" name="正方形/長方形 51"/>
          <p:cNvSpPr/>
          <p:nvPr/>
        </p:nvSpPr>
        <p:spPr>
          <a:xfrm>
            <a:off x="4356100" y="5872163"/>
            <a:ext cx="1152525" cy="242887"/>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53" name="直線コネクタ 52"/>
          <p:cNvCxnSpPr/>
          <p:nvPr/>
        </p:nvCxnSpPr>
        <p:spPr>
          <a:xfrm>
            <a:off x="2493963" y="5826125"/>
            <a:ext cx="1862137" cy="0"/>
          </a:xfrm>
          <a:prstGeom prst="line">
            <a:avLst/>
          </a:prstGeom>
          <a:ln w="25400">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54" name="直線コネクタ 53"/>
          <p:cNvCxnSpPr/>
          <p:nvPr/>
        </p:nvCxnSpPr>
        <p:spPr>
          <a:xfrm>
            <a:off x="2195513" y="5970588"/>
            <a:ext cx="28892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7" name="直線コネクタ 56"/>
          <p:cNvCxnSpPr/>
          <p:nvPr/>
        </p:nvCxnSpPr>
        <p:spPr>
          <a:xfrm rot="5400000" flipH="1" flipV="1">
            <a:off x="2430462" y="5911851"/>
            <a:ext cx="112713" cy="4762"/>
          </a:xfrm>
          <a:prstGeom prst="line">
            <a:avLst/>
          </a:prstGeom>
          <a:ln w="25400">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rot="16200000" flipH="1">
            <a:off x="4392613" y="6078538"/>
            <a:ext cx="6477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71715" name="スライド番号プレースホルダ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EC96ACC7-DE11-41E4-9307-307A87DA2DDE}" type="slidenum">
              <a:rPr lang="en-US" altLang="ja-JP" sz="1400" smtClean="0">
                <a:ea typeface="ＭＳ 明朝" pitchFamily="17" charset="-128"/>
              </a:rPr>
              <a:pPr eaLnBrk="1" hangingPunct="1"/>
              <a:t>67</a:t>
            </a:fld>
            <a:endParaRPr lang="en-US" altLang="ja-JP" sz="1400" smtClean="0">
              <a:ea typeface="ＭＳ 明朝" pitchFamily="17" charset="-128"/>
            </a:endParaRPr>
          </a:p>
        </p:txBody>
      </p:sp>
      <p:sp>
        <p:nvSpPr>
          <p:cNvPr id="36" name="タイトル 1"/>
          <p:cNvSpPr txBox="1">
            <a:spLocks/>
          </p:cNvSpPr>
          <p:nvPr/>
        </p:nvSpPr>
        <p:spPr bwMode="auto">
          <a:xfrm>
            <a:off x="685800" y="228600"/>
            <a:ext cx="80946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kumimoji="1" sz="3200">
                <a:solidFill>
                  <a:schemeClr val="tx2"/>
                </a:solidFill>
                <a:latin typeface="+mj-lt"/>
                <a:ea typeface="+mj-ea"/>
                <a:cs typeface="+mj-cs"/>
              </a:defRPr>
            </a:lvl1pPr>
            <a:lvl2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2pPr>
            <a:lvl3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3pPr>
            <a:lvl4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4pPr>
            <a:lvl5pPr algn="l" rtl="0" eaLnBrk="0" fontAlgn="base" hangingPunct="0">
              <a:spcBef>
                <a:spcPct val="0"/>
              </a:spcBef>
              <a:spcAft>
                <a:spcPct val="0"/>
              </a:spcAft>
              <a:defRPr kumimoji="1" sz="3200">
                <a:solidFill>
                  <a:schemeClr val="tx2"/>
                </a:solidFill>
                <a:latin typeface="Verdana" pitchFamily="34" charset="0"/>
                <a:ea typeface="ＭＳ ゴシック" pitchFamily="49" charset="-128"/>
              </a:defRPr>
            </a:lvl5pPr>
            <a:lvl6pPr marL="457200" algn="l" rtl="0" fontAlgn="base">
              <a:spcBef>
                <a:spcPct val="0"/>
              </a:spcBef>
              <a:spcAft>
                <a:spcPct val="0"/>
              </a:spcAft>
              <a:defRPr kumimoji="1" sz="3200">
                <a:solidFill>
                  <a:schemeClr val="tx2"/>
                </a:solidFill>
                <a:latin typeface="Times New Roman" pitchFamily="18" charset="0"/>
                <a:ea typeface="ＭＳ Ｐゴシック" pitchFamily="50" charset="-128"/>
              </a:defRPr>
            </a:lvl6pPr>
            <a:lvl7pPr marL="914400" algn="l" rtl="0" fontAlgn="base">
              <a:spcBef>
                <a:spcPct val="0"/>
              </a:spcBef>
              <a:spcAft>
                <a:spcPct val="0"/>
              </a:spcAft>
              <a:defRPr kumimoji="1" sz="3200">
                <a:solidFill>
                  <a:schemeClr val="tx2"/>
                </a:solidFill>
                <a:latin typeface="Times New Roman" pitchFamily="18" charset="0"/>
                <a:ea typeface="ＭＳ Ｐゴシック" pitchFamily="50" charset="-128"/>
              </a:defRPr>
            </a:lvl7pPr>
            <a:lvl8pPr marL="1371600" algn="l" rtl="0" fontAlgn="base">
              <a:spcBef>
                <a:spcPct val="0"/>
              </a:spcBef>
              <a:spcAft>
                <a:spcPct val="0"/>
              </a:spcAft>
              <a:defRPr kumimoji="1" sz="3200">
                <a:solidFill>
                  <a:schemeClr val="tx2"/>
                </a:solidFill>
                <a:latin typeface="Times New Roman" pitchFamily="18" charset="0"/>
                <a:ea typeface="ＭＳ Ｐゴシック" pitchFamily="50" charset="-128"/>
              </a:defRPr>
            </a:lvl8pPr>
            <a:lvl9pPr marL="1828800" algn="l" rtl="0" fontAlgn="base">
              <a:spcBef>
                <a:spcPct val="0"/>
              </a:spcBef>
              <a:spcAft>
                <a:spcPct val="0"/>
              </a:spcAft>
              <a:defRPr kumimoji="1" sz="3200">
                <a:solidFill>
                  <a:schemeClr val="tx2"/>
                </a:solidFill>
                <a:latin typeface="Times New Roman" pitchFamily="18" charset="0"/>
                <a:ea typeface="ＭＳ Ｐゴシック" pitchFamily="50" charset="-128"/>
              </a:defRPr>
            </a:lvl9pPr>
          </a:lstStyle>
          <a:p>
            <a:r>
              <a:rPr lang="ja-JP" altLang="en-US" dirty="0" smtClean="0"/>
              <a:t>検索例： </a:t>
            </a:r>
            <a:r>
              <a:rPr lang="en-US" altLang="ja-JP" dirty="0" smtClean="0"/>
              <a:t> x </a:t>
            </a:r>
            <a:r>
              <a:rPr lang="ja-JP" altLang="en-US" dirty="0" smtClean="0"/>
              <a:t>秒以上後</a:t>
            </a:r>
            <a:endParaRPr lang="ja-JP" altLang="en-US" dirty="0" smtClean="0">
              <a:solidFill>
                <a:schemeClr val="tx1"/>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タイトル 1"/>
          <p:cNvSpPr>
            <a:spLocks noGrp="1"/>
          </p:cNvSpPr>
          <p:nvPr>
            <p:ph type="title"/>
          </p:nvPr>
        </p:nvSpPr>
        <p:spPr>
          <a:xfrm>
            <a:off x="633413" y="322263"/>
            <a:ext cx="7772400" cy="457200"/>
          </a:xfrm>
        </p:spPr>
        <p:txBody>
          <a:bodyPr/>
          <a:lstStyle/>
          <a:p>
            <a:r>
              <a:rPr lang="ja-JP" altLang="en-US" smtClean="0"/>
              <a:t>タイミングを指定した検索の注意点</a:t>
            </a:r>
          </a:p>
        </p:txBody>
      </p:sp>
      <p:sp>
        <p:nvSpPr>
          <p:cNvPr id="72707" name="コンテンツ プレースホルダ 2"/>
          <p:cNvSpPr>
            <a:spLocks noGrp="1"/>
          </p:cNvSpPr>
          <p:nvPr>
            <p:ph idx="1"/>
          </p:nvPr>
        </p:nvSpPr>
        <p:spPr>
          <a:xfrm>
            <a:off x="457200" y="914400"/>
            <a:ext cx="8229600" cy="1541463"/>
          </a:xfrm>
        </p:spPr>
        <p:txBody>
          <a:bodyPr/>
          <a:lstStyle/>
          <a:p>
            <a:pPr>
              <a:buFont typeface="Wingdings" pitchFamily="2" charset="2"/>
              <a:buChar char="Ø"/>
            </a:pPr>
            <a:r>
              <a:rPr lang="ja-JP" altLang="en-US" smtClean="0"/>
              <a:t>基本条件と絞込み条件で指定されたイベント以外のイベントは検索に考慮しない</a:t>
            </a:r>
            <a:endParaRPr lang="en-US" altLang="ja-JP" smtClean="0"/>
          </a:p>
          <a:p>
            <a:pPr>
              <a:buFontTx/>
              <a:buNone/>
            </a:pPr>
            <a:r>
              <a:rPr lang="ja-JP" altLang="en-US" sz="2800" smtClean="0"/>
              <a:t>　</a:t>
            </a:r>
            <a:r>
              <a:rPr lang="ja-JP" altLang="en-US" smtClean="0"/>
              <a:t>→ 弊害が発生する場合あり</a:t>
            </a:r>
            <a:r>
              <a:rPr lang="ja-JP" altLang="en-US" sz="2000" smtClean="0"/>
              <a:t>　</a:t>
            </a:r>
            <a:endParaRPr lang="en-US" altLang="ja-JP" sz="2800" smtClean="0"/>
          </a:p>
          <a:p>
            <a:pPr>
              <a:buFontTx/>
              <a:buNone/>
            </a:pPr>
            <a:r>
              <a:rPr lang="ja-JP" altLang="en-US" sz="2800" smtClean="0"/>
              <a:t>　　</a:t>
            </a:r>
          </a:p>
        </p:txBody>
      </p:sp>
      <p:sp>
        <p:nvSpPr>
          <p:cNvPr id="72708" name="テキスト ボックス 3"/>
          <p:cNvSpPr txBox="1">
            <a:spLocks noChangeArrowheads="1"/>
          </p:cNvSpPr>
          <p:nvPr/>
        </p:nvSpPr>
        <p:spPr bwMode="auto">
          <a:xfrm>
            <a:off x="250825" y="2716213"/>
            <a:ext cx="8713788"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buFont typeface="Wingdings" pitchFamily="2" charset="2"/>
              <a:buChar char="Ø"/>
            </a:pPr>
            <a:r>
              <a:rPr lang="ja-JP" altLang="en-US" sz="2400" b="1"/>
              <a:t>弊害が起きる例</a:t>
            </a:r>
            <a:endParaRPr lang="en-US" altLang="ja-JP" b="1"/>
          </a:p>
          <a:p>
            <a:pPr eaLnBrk="1" hangingPunct="1">
              <a:buFont typeface="Arial" charset="0"/>
              <a:buNone/>
            </a:pPr>
            <a:r>
              <a:rPr lang="ja-JP" altLang="en-US"/>
              <a:t>         </a:t>
            </a:r>
            <a:r>
              <a:rPr lang="ja-JP" altLang="en-US" b="1" u="sng"/>
              <a:t>基本条件</a:t>
            </a:r>
            <a:r>
              <a:rPr lang="ja-JP" altLang="en-US"/>
              <a:t>    ：</a:t>
            </a:r>
            <a:r>
              <a:rPr lang="en-US" altLang="ja-JP"/>
              <a:t>TASK1</a:t>
            </a:r>
            <a:r>
              <a:rPr lang="ja-JP" altLang="en-US"/>
              <a:t>が待ち状態になったイベント</a:t>
            </a:r>
            <a:endParaRPr lang="en-US" altLang="ja-JP"/>
          </a:p>
          <a:p>
            <a:pPr eaLnBrk="1" hangingPunct="1">
              <a:buFont typeface="Arial" charset="0"/>
              <a:buNone/>
            </a:pPr>
            <a:r>
              <a:rPr lang="ja-JP" altLang="en-US"/>
              <a:t>　　</a:t>
            </a:r>
            <a:r>
              <a:rPr lang="ja-JP" altLang="en-US" b="1" u="sng"/>
              <a:t>絞込み条件</a:t>
            </a:r>
            <a:r>
              <a:rPr lang="ja-JP" altLang="en-US"/>
              <a:t>： 基準時に対して５秒以内に</a:t>
            </a:r>
            <a:r>
              <a:rPr lang="en-US" altLang="ja-JP"/>
              <a:t>TASK1</a:t>
            </a:r>
            <a:r>
              <a:rPr lang="ja-JP" altLang="en-US"/>
              <a:t>に実行状態への</a:t>
            </a:r>
            <a:endParaRPr lang="en-US" altLang="ja-JP"/>
          </a:p>
          <a:p>
            <a:pPr eaLnBrk="1" hangingPunct="1">
              <a:buFont typeface="Arial" charset="0"/>
              <a:buNone/>
            </a:pPr>
            <a:r>
              <a:rPr lang="ja-JP" altLang="en-US"/>
              <a:t>　　　　　　　　 遷移イベントが発生</a:t>
            </a:r>
          </a:p>
        </p:txBody>
      </p:sp>
      <p:cxnSp>
        <p:nvCxnSpPr>
          <p:cNvPr id="5" name="直線コネクタ 4"/>
          <p:cNvCxnSpPr/>
          <p:nvPr/>
        </p:nvCxnSpPr>
        <p:spPr>
          <a:xfrm flipV="1">
            <a:off x="1908175" y="5373688"/>
            <a:ext cx="48958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線コネクタ 5"/>
          <p:cNvCxnSpPr/>
          <p:nvPr/>
        </p:nvCxnSpPr>
        <p:spPr>
          <a:xfrm>
            <a:off x="5005388" y="5300663"/>
            <a:ext cx="12954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72711" name="テキスト ボックス 9"/>
          <p:cNvSpPr txBox="1">
            <a:spLocks noChangeArrowheads="1"/>
          </p:cNvSpPr>
          <p:nvPr/>
        </p:nvSpPr>
        <p:spPr bwMode="auto">
          <a:xfrm>
            <a:off x="1042988" y="4940300"/>
            <a:ext cx="89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en-US" altLang="ja-JP"/>
              <a:t>TASK1</a:t>
            </a:r>
            <a:endParaRPr lang="ja-JP" altLang="en-US"/>
          </a:p>
        </p:txBody>
      </p:sp>
      <p:cxnSp>
        <p:nvCxnSpPr>
          <p:cNvPr id="8" name="直線矢印コネクタ 7"/>
          <p:cNvCxnSpPr/>
          <p:nvPr/>
        </p:nvCxnSpPr>
        <p:spPr>
          <a:xfrm flipV="1">
            <a:off x="2843213" y="5500688"/>
            <a:ext cx="2179637" cy="15875"/>
          </a:xfrm>
          <a:prstGeom prst="straightConnector1">
            <a:avLst/>
          </a:prstGeom>
          <a:ln w="25400">
            <a:headEnd type="arrow"/>
            <a:tailEnd type="arrow"/>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rot="5400000">
            <a:off x="2528094" y="5274469"/>
            <a:ext cx="630238"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10" name="正方形/長方形 9"/>
          <p:cNvSpPr/>
          <p:nvPr/>
        </p:nvSpPr>
        <p:spPr>
          <a:xfrm>
            <a:off x="2987675" y="5167313"/>
            <a:ext cx="1223963" cy="21590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11" name="直線コネクタ 10"/>
          <p:cNvCxnSpPr/>
          <p:nvPr/>
        </p:nvCxnSpPr>
        <p:spPr>
          <a:xfrm rot="16200000" flipH="1">
            <a:off x="4679950" y="5265738"/>
            <a:ext cx="64770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4221163" y="5156200"/>
            <a:ext cx="792162" cy="0"/>
          </a:xfrm>
          <a:prstGeom prst="line">
            <a:avLst/>
          </a:prstGeom>
          <a:ln w="25400">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rot="16200000" flipV="1">
            <a:off x="4928394" y="5225257"/>
            <a:ext cx="142875" cy="7937"/>
          </a:xfrm>
          <a:prstGeom prst="line">
            <a:avLst/>
          </a:prstGeom>
          <a:ln w="25400">
            <a:solidFill>
              <a:srgbClr val="FF9900"/>
            </a:solidFill>
          </a:ln>
        </p:spPr>
        <p:style>
          <a:lnRef idx="1">
            <a:schemeClr val="accent1"/>
          </a:lnRef>
          <a:fillRef idx="0">
            <a:schemeClr val="accent1"/>
          </a:fillRef>
          <a:effectRef idx="0">
            <a:schemeClr val="accent1"/>
          </a:effectRef>
          <a:fontRef idx="minor">
            <a:schemeClr val="tx1"/>
          </a:fontRef>
        </p:style>
      </p:cxnSp>
      <p:sp>
        <p:nvSpPr>
          <p:cNvPr id="72718" name="テキスト ボックス 21"/>
          <p:cNvSpPr txBox="1">
            <a:spLocks noChangeArrowheads="1"/>
          </p:cNvSpPr>
          <p:nvPr/>
        </p:nvSpPr>
        <p:spPr bwMode="auto">
          <a:xfrm>
            <a:off x="3670300" y="5549900"/>
            <a:ext cx="595313"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sz="1600"/>
              <a:t>５秒</a:t>
            </a:r>
          </a:p>
        </p:txBody>
      </p:sp>
      <p:sp>
        <p:nvSpPr>
          <p:cNvPr id="72719" name="テキスト ボックス 16"/>
          <p:cNvSpPr txBox="1">
            <a:spLocks noChangeArrowheads="1"/>
          </p:cNvSpPr>
          <p:nvPr/>
        </p:nvSpPr>
        <p:spPr bwMode="auto">
          <a:xfrm>
            <a:off x="0" y="4373563"/>
            <a:ext cx="8820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            以下の状況においても</a:t>
            </a:r>
            <a:r>
              <a:rPr lang="ja-JP" altLang="en-US" u="sng"/>
              <a:t>待ち状態に遷移した時刻</a:t>
            </a:r>
            <a:r>
              <a:rPr lang="ja-JP" altLang="en-US"/>
              <a:t>がヒット</a:t>
            </a:r>
          </a:p>
        </p:txBody>
      </p:sp>
      <p:sp>
        <p:nvSpPr>
          <p:cNvPr id="72720" name="テキスト ボックス 17"/>
          <p:cNvSpPr txBox="1">
            <a:spLocks noChangeArrowheads="1"/>
          </p:cNvSpPr>
          <p:nvPr/>
        </p:nvSpPr>
        <p:spPr bwMode="auto">
          <a:xfrm>
            <a:off x="215900" y="5830888"/>
            <a:ext cx="88201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r>
              <a:rPr lang="ja-JP" altLang="en-US"/>
              <a:t>現状の検索では他のイベント（ここでは実行可能状態への遷移）を考慮して</a:t>
            </a:r>
            <a:endParaRPr lang="en-US" altLang="ja-JP"/>
          </a:p>
          <a:p>
            <a:pPr eaLnBrk="1" hangingPunct="1"/>
            <a:r>
              <a:rPr lang="ja-JP" altLang="en-US"/>
              <a:t>いないため、実行状態の次が待ち状態となった場合のみを検索できない</a:t>
            </a:r>
            <a:endParaRPr lang="en-US" altLang="ja-JP"/>
          </a:p>
        </p:txBody>
      </p:sp>
      <p:cxnSp>
        <p:nvCxnSpPr>
          <p:cNvPr id="24" name="直線矢印コネクタ 23"/>
          <p:cNvCxnSpPr/>
          <p:nvPr/>
        </p:nvCxnSpPr>
        <p:spPr>
          <a:xfrm rot="16200000" flipH="1">
            <a:off x="4559300" y="4800600"/>
            <a:ext cx="571500" cy="3175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2722" name="スライド番号プレースホルダ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96887712-FE00-4F63-B141-7E32A70AFD9A}" type="slidenum">
              <a:rPr lang="en-US" altLang="ja-JP" sz="1400" smtClean="0">
                <a:ea typeface="ＭＳ 明朝" pitchFamily="17" charset="-128"/>
              </a:rPr>
              <a:pPr eaLnBrk="1" hangingPunct="1"/>
              <a:t>68</a:t>
            </a:fld>
            <a:endParaRPr lang="en-US" altLang="ja-JP" sz="1400" smtClean="0">
              <a:ea typeface="ＭＳ 明朝" pitchFamily="17"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35D3EDD9-8004-44DF-B9D3-184D701C0639}" type="slidenum">
              <a:rPr lang="en-US" altLang="ja-JP" sz="1400" smtClean="0">
                <a:ea typeface="ＭＳ 明朝" pitchFamily="17" charset="-128"/>
              </a:rPr>
              <a:pPr eaLnBrk="1" hangingPunct="1"/>
              <a:t>7</a:t>
            </a:fld>
            <a:endParaRPr lang="en-US" altLang="ja-JP" sz="1400" smtClean="0">
              <a:ea typeface="ＭＳ 明朝" pitchFamily="17" charset="-128"/>
            </a:endParaRPr>
          </a:p>
        </p:txBody>
      </p:sp>
      <p:sp>
        <p:nvSpPr>
          <p:cNvPr id="10243" name="Rectangle 2"/>
          <p:cNvSpPr>
            <a:spLocks noGrp="1" noChangeArrowheads="1"/>
          </p:cNvSpPr>
          <p:nvPr>
            <p:ph type="title"/>
          </p:nvPr>
        </p:nvSpPr>
        <p:spPr/>
        <p:txBody>
          <a:bodyPr/>
          <a:lstStyle/>
          <a:p>
            <a:pPr eaLnBrk="1" hangingPunct="1"/>
            <a:r>
              <a:rPr lang="ja-JP" altLang="en-US" sz="2800" smtClean="0">
                <a:latin typeface="ＭＳ ゴシック" pitchFamily="49" charset="-128"/>
              </a:rPr>
              <a:t>実行環境</a:t>
            </a:r>
          </a:p>
        </p:txBody>
      </p:sp>
      <p:sp>
        <p:nvSpPr>
          <p:cNvPr id="10244" name="Rectangle 3"/>
          <p:cNvSpPr>
            <a:spLocks noGrp="1" noChangeArrowheads="1"/>
          </p:cNvSpPr>
          <p:nvPr>
            <p:ph type="body" idx="1"/>
          </p:nvPr>
        </p:nvSpPr>
        <p:spPr/>
        <p:txBody>
          <a:bodyPr/>
          <a:lstStyle/>
          <a:p>
            <a:pPr marL="0" indent="0" eaLnBrk="1" hangingPunct="1">
              <a:buFontTx/>
              <a:buNone/>
            </a:pPr>
            <a:r>
              <a:rPr lang="en-US" altLang="ja-JP" u="sng" dirty="0" smtClean="0"/>
              <a:t>TLV</a:t>
            </a:r>
            <a:r>
              <a:rPr lang="ja-JP" altLang="en-US" u="sng" dirty="0" smtClean="0"/>
              <a:t>実行環境</a:t>
            </a:r>
            <a:endParaRPr lang="en-US" altLang="ja-JP" u="sng" dirty="0" smtClean="0"/>
          </a:p>
          <a:p>
            <a:pPr marL="357188" lvl="1" eaLnBrk="1" hangingPunct="1"/>
            <a:r>
              <a:rPr lang="en-US" altLang="ja-JP" dirty="0" err="1" smtClean="0"/>
              <a:t>WindowsXP</a:t>
            </a:r>
            <a:r>
              <a:rPr lang="en-US" altLang="ja-JP" dirty="0" smtClean="0"/>
              <a:t> / Vista / 7</a:t>
            </a:r>
          </a:p>
          <a:p>
            <a:pPr marL="357188" lvl="1" eaLnBrk="1" hangingPunct="1"/>
            <a:r>
              <a:rPr lang="en-US" altLang="ja-JP" dirty="0" smtClean="0"/>
              <a:t>Microsoft .NET Framework 4.0</a:t>
            </a:r>
            <a:r>
              <a:rPr lang="en-US" altLang="ja-JP" b="1" dirty="0" smtClean="0"/>
              <a:t> </a:t>
            </a:r>
            <a:r>
              <a:rPr lang="en-US" altLang="ja-JP" dirty="0" smtClean="0"/>
              <a:t> </a:t>
            </a:r>
            <a:r>
              <a:rPr lang="ja-JP" altLang="en-US" dirty="0" smtClean="0"/>
              <a:t>をインストールすること．</a:t>
            </a:r>
          </a:p>
          <a:p>
            <a:pPr marL="357188" lvl="1" eaLnBrk="1" hangingPunct="1"/>
            <a:endParaRPr lang="ja-JP" altLang="en-US" sz="1200" u="sng" dirty="0" smtClean="0"/>
          </a:p>
          <a:p>
            <a:pPr marL="357188" lvl="1" eaLnBrk="1" hangingPunct="1"/>
            <a:endParaRPr lang="ja-JP" altLang="en-US" sz="1200" u="sng" dirty="0" smtClean="0"/>
          </a:p>
          <a:p>
            <a:pPr marL="0" indent="0" eaLnBrk="1" hangingPunct="1">
              <a:buFontTx/>
              <a:buNone/>
            </a:pPr>
            <a:r>
              <a:rPr lang="ja-JP" altLang="en-US" u="sng" dirty="0" smtClean="0">
                <a:latin typeface="ＭＳ Ｐゴシック" pitchFamily="50" charset="-128"/>
                <a:ea typeface="ＭＳ Ｐゴシック" pitchFamily="50" charset="-128"/>
              </a:rPr>
              <a:t>ログ取得対象</a:t>
            </a:r>
          </a:p>
          <a:p>
            <a:pPr marL="357188" lvl="1" eaLnBrk="1" hangingPunct="1"/>
            <a:r>
              <a:rPr lang="en-US" altLang="ja-JP" dirty="0" smtClean="0">
                <a:latin typeface="ＭＳ Ｐゴシック" pitchFamily="50" charset="-128"/>
                <a:ea typeface="ＭＳ Ｐゴシック" pitchFamily="50" charset="-128"/>
              </a:rPr>
              <a:t>TOPPERS/ASP</a:t>
            </a:r>
            <a:r>
              <a:rPr lang="ja-JP" altLang="en-US" dirty="0" smtClean="0">
                <a:latin typeface="ＭＳ Ｐゴシック" pitchFamily="50" charset="-128"/>
                <a:ea typeface="ＭＳ Ｐゴシック" pitchFamily="50" charset="-128"/>
              </a:rPr>
              <a:t>カーネル </a:t>
            </a:r>
            <a:r>
              <a:rPr lang="en-US" altLang="ja-JP" dirty="0" smtClean="0">
                <a:latin typeface="ＭＳ Ｐゴシック" pitchFamily="50" charset="-128"/>
                <a:ea typeface="ＭＳ Ｐゴシック" pitchFamily="50" charset="-128"/>
              </a:rPr>
              <a:t>1.7.0</a:t>
            </a:r>
            <a:r>
              <a:rPr lang="ja-JP" altLang="en-US" dirty="0" smtClean="0">
                <a:latin typeface="ＭＳ Ｐゴシック" pitchFamily="50" charset="-128"/>
                <a:ea typeface="ＭＳ Ｐゴシック" pitchFamily="50" charset="-128"/>
              </a:rPr>
              <a:t>のトレースログ</a:t>
            </a:r>
            <a:endParaRPr lang="en-US" altLang="ja-JP" dirty="0" smtClean="0">
              <a:latin typeface="ＭＳ Ｐゴシック" pitchFamily="50" charset="-128"/>
              <a:ea typeface="ＭＳ Ｐゴシック" pitchFamily="50" charset="-128"/>
            </a:endParaRPr>
          </a:p>
          <a:p>
            <a:pPr marL="357188" lvl="1" eaLnBrk="1" hangingPunct="1"/>
            <a:r>
              <a:rPr lang="en-US" altLang="ja-JP" dirty="0" smtClean="0">
                <a:latin typeface="ＭＳ Ｐゴシック" pitchFamily="50" charset="-128"/>
                <a:ea typeface="ＭＳ Ｐゴシック" pitchFamily="50" charset="-128"/>
              </a:rPr>
              <a:t>TOPPRES/FMP</a:t>
            </a:r>
            <a:r>
              <a:rPr lang="ja-JP" altLang="en-US" dirty="0" smtClean="0">
                <a:latin typeface="ＭＳ Ｐゴシック" pitchFamily="50" charset="-128"/>
                <a:ea typeface="ＭＳ Ｐゴシック" pitchFamily="50" charset="-128"/>
              </a:rPr>
              <a:t>カーネル</a:t>
            </a:r>
            <a:r>
              <a:rPr lang="en-US" altLang="ja-JP" dirty="0" smtClean="0">
                <a:latin typeface="ＭＳ Ｐゴシック" pitchFamily="50" charset="-128"/>
                <a:ea typeface="ＭＳ Ｐゴシック" pitchFamily="50" charset="-128"/>
              </a:rPr>
              <a:t> </a:t>
            </a:r>
            <a:r>
              <a:rPr lang="en-US" altLang="ja-JP" dirty="0">
                <a:latin typeface="ＭＳ Ｐゴシック" pitchFamily="50" charset="-128"/>
                <a:ea typeface="ＭＳ Ｐゴシック" pitchFamily="50" charset="-128"/>
              </a:rPr>
              <a:t>1</a:t>
            </a:r>
            <a:r>
              <a:rPr lang="en-US" altLang="ja-JP" dirty="0" smtClean="0">
                <a:latin typeface="ＭＳ Ｐゴシック" pitchFamily="50" charset="-128"/>
                <a:ea typeface="ＭＳ Ｐゴシック" pitchFamily="50" charset="-128"/>
              </a:rPr>
              <a:t>.2.0 </a:t>
            </a:r>
            <a:r>
              <a:rPr lang="ja-JP" altLang="en-US" dirty="0" smtClean="0">
                <a:latin typeface="ＭＳ Ｐゴシック" pitchFamily="50" charset="-128"/>
                <a:ea typeface="ＭＳ Ｐゴシック" pitchFamily="50" charset="-128"/>
              </a:rPr>
              <a:t>のトレースログ</a:t>
            </a:r>
            <a:endParaRPr lang="en-US" altLang="ja-JP" dirty="0" smtClean="0">
              <a:latin typeface="ＭＳ Ｐゴシック" pitchFamily="50" charset="-128"/>
              <a:ea typeface="ＭＳ Ｐゴシック" pitchFamily="50" charset="-128"/>
            </a:endParaRPr>
          </a:p>
          <a:p>
            <a:pPr marL="357188" lvl="1" eaLnBrk="1" hangingPunct="1"/>
            <a:r>
              <a:rPr lang="en-US" altLang="ja-JP" dirty="0" smtClean="0">
                <a:latin typeface="ＭＳ Ｐゴシック" pitchFamily="50" charset="-128"/>
                <a:ea typeface="ＭＳ Ｐゴシック" pitchFamily="50" charset="-128"/>
              </a:rPr>
              <a:t>TECS</a:t>
            </a:r>
            <a:r>
              <a:rPr lang="ja-JP" altLang="en-US" dirty="0" smtClean="0">
                <a:latin typeface="ＭＳ Ｐゴシック" pitchFamily="50" charset="-128"/>
                <a:ea typeface="ＭＳ Ｐゴシック" pitchFamily="50" charset="-128"/>
              </a:rPr>
              <a:t>のログ</a:t>
            </a:r>
            <a:endParaRPr lang="en-US" altLang="ja-JP" dirty="0" smtClean="0">
              <a:latin typeface="ＭＳ Ｐゴシック" pitchFamily="50" charset="-128"/>
              <a:ea typeface="ＭＳ Ｐゴシック" pitchFamily="50" charset="-12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12DA4B53-564E-48B5-B3D5-7BB611B557A5}" type="slidenum">
              <a:rPr lang="en-US" altLang="ja-JP" sz="1400" smtClean="0">
                <a:ea typeface="ＭＳ 明朝" pitchFamily="17" charset="-128"/>
              </a:rPr>
              <a:pPr eaLnBrk="1" hangingPunct="1"/>
              <a:t>8</a:t>
            </a:fld>
            <a:endParaRPr lang="en-US" altLang="ja-JP" sz="1400" smtClean="0">
              <a:ea typeface="ＭＳ 明朝" pitchFamily="17" charset="-128"/>
            </a:endParaRPr>
          </a:p>
        </p:txBody>
      </p:sp>
      <p:sp>
        <p:nvSpPr>
          <p:cNvPr id="11267" name="Rectangle 2"/>
          <p:cNvSpPr>
            <a:spLocks noGrp="1" noChangeArrowheads="1"/>
          </p:cNvSpPr>
          <p:nvPr>
            <p:ph type="ctrTitle" idx="4294967295"/>
          </p:nvPr>
        </p:nvSpPr>
        <p:spPr>
          <a:xfrm>
            <a:off x="581025" y="2971800"/>
            <a:ext cx="7772400" cy="1143000"/>
          </a:xfrm>
        </p:spPr>
        <p:txBody>
          <a:bodyPr/>
          <a:lstStyle/>
          <a:p>
            <a:pPr algn="ctr"/>
            <a:r>
              <a:rPr lang="en-US" altLang="ja-JP" smtClean="0"/>
              <a:t>TOPPERS/ASP</a:t>
            </a:r>
            <a:r>
              <a:rPr lang="ja-JP" altLang="en-US" smtClean="0">
                <a:latin typeface="ＭＳ ゴシック" pitchFamily="49" charset="-128"/>
              </a:rPr>
              <a:t>カーネルと</a:t>
            </a:r>
            <a:r>
              <a:rPr lang="en-US" altLang="ja-JP" smtClean="0"/>
              <a:t>TOPPERS/FMP</a:t>
            </a:r>
            <a:r>
              <a:rPr lang="ja-JP" altLang="en-US" smtClean="0">
                <a:latin typeface="ＭＳ ゴシック" pitchFamily="49" charset="-128"/>
              </a:rPr>
              <a:t>カーネルの</a:t>
            </a:r>
            <a:r>
              <a:rPr lang="en-US" altLang="ja-JP" smtClean="0">
                <a:latin typeface="ＭＳ ゴシック" pitchFamily="49" charset="-128"/>
              </a:rPr>
              <a:t/>
            </a:r>
            <a:br>
              <a:rPr lang="en-US" altLang="ja-JP" smtClean="0">
                <a:latin typeface="ＭＳ ゴシック" pitchFamily="49" charset="-128"/>
              </a:rPr>
            </a:br>
            <a:r>
              <a:rPr lang="ja-JP" altLang="en-US" smtClean="0">
                <a:latin typeface="ＭＳ ゴシック" pitchFamily="49" charset="-128"/>
              </a:rPr>
              <a:t>トレースログの取得</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eaLnBrk="1" hangingPunct="1"/>
            <a:fld id="{83E73200-6C98-4613-B33D-17973AFFC170}" type="slidenum">
              <a:rPr lang="en-US" altLang="ja-JP" sz="1400" smtClean="0">
                <a:ea typeface="ＭＳ 明朝" pitchFamily="17" charset="-128"/>
              </a:rPr>
              <a:pPr eaLnBrk="1" hangingPunct="1"/>
              <a:t>9</a:t>
            </a:fld>
            <a:endParaRPr lang="en-US" altLang="ja-JP" sz="1400" smtClean="0">
              <a:ea typeface="ＭＳ 明朝" pitchFamily="17" charset="-128"/>
            </a:endParaRPr>
          </a:p>
        </p:txBody>
      </p:sp>
      <p:sp>
        <p:nvSpPr>
          <p:cNvPr id="12291" name="Rectangle 2"/>
          <p:cNvSpPr>
            <a:spLocks noGrp="1" noChangeArrowheads="1"/>
          </p:cNvSpPr>
          <p:nvPr>
            <p:ph type="title"/>
          </p:nvPr>
        </p:nvSpPr>
        <p:spPr/>
        <p:txBody>
          <a:bodyPr/>
          <a:lstStyle/>
          <a:p>
            <a:pPr eaLnBrk="1" hangingPunct="1"/>
            <a:r>
              <a:rPr lang="en-US" altLang="ja-JP" sz="2800" smtClean="0"/>
              <a:t>TOPPERS/ASP</a:t>
            </a:r>
            <a:r>
              <a:rPr lang="ja-JP" altLang="en-US" sz="2800" smtClean="0">
                <a:latin typeface="ＭＳ ゴシック" pitchFamily="49" charset="-128"/>
              </a:rPr>
              <a:t>カーネルのトレースログの取得</a:t>
            </a:r>
          </a:p>
        </p:txBody>
      </p:sp>
      <p:sp>
        <p:nvSpPr>
          <p:cNvPr id="12292" name="Rectangle 3"/>
          <p:cNvSpPr>
            <a:spLocks noGrp="1" noChangeArrowheads="1"/>
          </p:cNvSpPr>
          <p:nvPr>
            <p:ph type="body" idx="1"/>
          </p:nvPr>
        </p:nvSpPr>
        <p:spPr/>
        <p:txBody>
          <a:bodyPr/>
          <a:lstStyle/>
          <a:p>
            <a:pPr marL="357188" lvl="1" eaLnBrk="1" hangingPunct="1"/>
            <a:r>
              <a:rPr lang="en-US" altLang="ja-JP" dirty="0" smtClean="0"/>
              <a:t>TLV</a:t>
            </a:r>
            <a:r>
              <a:rPr lang="ja-JP" altLang="en-US" dirty="0" smtClean="0"/>
              <a:t>パッケージの</a:t>
            </a:r>
            <a:r>
              <a:rPr lang="en-US" altLang="ja-JP" dirty="0" err="1" smtClean="0"/>
              <a:t>logtrace</a:t>
            </a:r>
            <a:r>
              <a:rPr lang="en-US" altLang="ja-JP" dirty="0" smtClean="0"/>
              <a:t>/asp </a:t>
            </a:r>
            <a:r>
              <a:rPr lang="ja-JP" altLang="en-US" dirty="0" smtClean="0"/>
              <a:t>以下のファイルをカーネルの </a:t>
            </a:r>
            <a:r>
              <a:rPr lang="en-US" altLang="ja-JP" dirty="0" smtClean="0"/>
              <a:t>asp/arch/</a:t>
            </a:r>
            <a:r>
              <a:rPr lang="en-US" altLang="ja-JP" dirty="0" err="1" smtClean="0"/>
              <a:t>logtrace</a:t>
            </a:r>
            <a:r>
              <a:rPr lang="en-US" altLang="ja-JP" dirty="0" smtClean="0"/>
              <a:t> </a:t>
            </a:r>
            <a:r>
              <a:rPr lang="ja-JP" altLang="en-US" dirty="0" smtClean="0"/>
              <a:t>に置く．</a:t>
            </a:r>
            <a:endParaRPr lang="en-US" altLang="ja-JP" dirty="0" smtClean="0"/>
          </a:p>
          <a:p>
            <a:pPr marL="357188" lvl="1" eaLnBrk="1" hangingPunct="1"/>
            <a:endParaRPr lang="ja-JP" altLang="en-US" dirty="0" smtClean="0"/>
          </a:p>
          <a:p>
            <a:pPr marL="357188" lvl="1" eaLnBrk="1" hangingPunct="1"/>
            <a:r>
              <a:rPr lang="en-US" altLang="ja-JP" dirty="0" smtClean="0"/>
              <a:t>asp/kernel/kernel.tf </a:t>
            </a:r>
            <a:r>
              <a:rPr lang="ja-JP" altLang="en-US" dirty="0" smtClean="0"/>
              <a:t>の最後に以下を追加．</a:t>
            </a:r>
          </a:p>
          <a:p>
            <a:pPr marL="357188" lvl="1" eaLnBrk="1" hangingPunct="1"/>
            <a:endParaRPr lang="ja-JP" altLang="en-US" dirty="0" smtClean="0"/>
          </a:p>
          <a:p>
            <a:pPr marL="357188" lvl="1" eaLnBrk="1" hangingPunct="1"/>
            <a:endParaRPr lang="ja-JP" altLang="en-US" sz="2000" dirty="0" smtClean="0"/>
          </a:p>
          <a:p>
            <a:pPr marL="357188" lvl="1" eaLnBrk="1" hangingPunct="1"/>
            <a:endParaRPr lang="en-US" altLang="ja-JP" dirty="0" smtClean="0"/>
          </a:p>
          <a:p>
            <a:pPr marL="357188" lvl="1" eaLnBrk="1" hangingPunct="1"/>
            <a:r>
              <a:rPr lang="ja-JP" altLang="en-US" dirty="0" smtClean="0"/>
              <a:t>対象プログラムの</a:t>
            </a:r>
            <a:r>
              <a:rPr lang="en-US" altLang="ja-JP" dirty="0" err="1" smtClean="0"/>
              <a:t>Makefile</a:t>
            </a:r>
            <a:r>
              <a:rPr lang="ja-JP" altLang="en-US" dirty="0" smtClean="0"/>
              <a:t>を編集してトレースログを有効にする．</a:t>
            </a:r>
          </a:p>
        </p:txBody>
      </p:sp>
      <p:sp>
        <p:nvSpPr>
          <p:cNvPr id="1343492" name="Rectangle 4"/>
          <p:cNvSpPr>
            <a:spLocks noChangeArrowheads="1"/>
          </p:cNvSpPr>
          <p:nvPr/>
        </p:nvSpPr>
        <p:spPr bwMode="auto">
          <a:xfrm>
            <a:off x="2057400" y="2978150"/>
            <a:ext cx="4343400" cy="574675"/>
          </a:xfrm>
          <a:prstGeom prst="rect">
            <a:avLst/>
          </a:prstGeom>
          <a:gradFill rotWithShape="0">
            <a:gsLst>
              <a:gs pos="0">
                <a:srgbClr val="DDDDDD">
                  <a:gamma/>
                  <a:tint val="0"/>
                  <a:invGamma/>
                </a:srgbClr>
              </a:gs>
              <a:gs pos="100000">
                <a:srgbClr val="DDDDDD"/>
              </a:gs>
            </a:gsLst>
            <a:lin ang="5400000" scaled="1"/>
          </a:gradFill>
          <a:ln w="9525">
            <a:solidFill>
              <a:schemeClr val="tx1"/>
            </a:solidFill>
            <a:miter lim="800000"/>
            <a:headEnd/>
            <a:tailEnd/>
          </a:ln>
          <a:effectLst>
            <a:outerShdw dist="107763" dir="2700000" algn="ctr" rotWithShape="0">
              <a:schemeClr val="bg2"/>
            </a:outerShdw>
          </a:effectLst>
        </p:spPr>
        <p:txBody>
          <a:bodyPr wrap="none" anchor="ctr"/>
          <a:lstStyle/>
          <a:p>
            <a:pPr algn="ctr">
              <a:lnSpc>
                <a:spcPct val="100000"/>
              </a:lnSpc>
              <a:tabLst>
                <a:tab pos="273050" algn="l"/>
              </a:tabLst>
              <a:defRPr/>
            </a:pPr>
            <a:r>
              <a:rPr lang="en-US" altLang="ja-JP" dirty="0" smtClean="0">
                <a:latin typeface="ＭＳ ゴシック" pitchFamily="49" charset="-128"/>
              </a:rPr>
              <a:t>$</a:t>
            </a:r>
            <a:r>
              <a:rPr lang="en-US" altLang="ja-JP" dirty="0" err="1">
                <a:latin typeface="ＭＳ ゴシック" pitchFamily="49" charset="-128"/>
              </a:rPr>
              <a:t>INCLUDE"arch</a:t>
            </a:r>
            <a:r>
              <a:rPr lang="en-US" altLang="ja-JP" dirty="0">
                <a:latin typeface="ＭＳ ゴシック" pitchFamily="49" charset="-128"/>
              </a:rPr>
              <a:t>/</a:t>
            </a:r>
            <a:r>
              <a:rPr lang="en-US" altLang="ja-JP" dirty="0" err="1">
                <a:latin typeface="ＭＳ ゴシック" pitchFamily="49" charset="-128"/>
              </a:rPr>
              <a:t>logtrace</a:t>
            </a:r>
            <a:r>
              <a:rPr lang="en-US" altLang="ja-JP" dirty="0">
                <a:latin typeface="ＭＳ ゴシック" pitchFamily="49" charset="-128"/>
              </a:rPr>
              <a:t>/tlv.tf"$</a:t>
            </a:r>
          </a:p>
        </p:txBody>
      </p:sp>
      <p:sp>
        <p:nvSpPr>
          <p:cNvPr id="1343493" name="Rectangle 5"/>
          <p:cNvSpPr>
            <a:spLocks noChangeArrowheads="1"/>
          </p:cNvSpPr>
          <p:nvPr/>
        </p:nvSpPr>
        <p:spPr bwMode="auto">
          <a:xfrm>
            <a:off x="2566988" y="4867275"/>
            <a:ext cx="4233862" cy="574675"/>
          </a:xfrm>
          <a:prstGeom prst="rect">
            <a:avLst/>
          </a:prstGeom>
          <a:gradFill rotWithShape="0">
            <a:gsLst>
              <a:gs pos="0">
                <a:srgbClr val="DDDDDD">
                  <a:gamma/>
                  <a:tint val="0"/>
                  <a:invGamma/>
                </a:srgbClr>
              </a:gs>
              <a:gs pos="100000">
                <a:srgbClr val="DDDDDD"/>
              </a:gs>
            </a:gsLst>
            <a:lin ang="5400000" scaled="1"/>
          </a:gradFill>
          <a:ln w="9525">
            <a:solidFill>
              <a:schemeClr val="tx1"/>
            </a:solidFill>
            <a:miter lim="800000"/>
            <a:headEnd/>
            <a:tailEnd/>
          </a:ln>
          <a:effectLst>
            <a:outerShdw dist="107763" dir="2700000" algn="ctr" rotWithShape="0">
              <a:schemeClr val="bg2"/>
            </a:outerShdw>
          </a:effectLst>
        </p:spPr>
        <p:txBody>
          <a:bodyPr wrap="none" anchor="ctr"/>
          <a:lstStyle/>
          <a:p>
            <a:pPr lvl="1" algn="ctr">
              <a:lnSpc>
                <a:spcPct val="100000"/>
              </a:lnSpc>
              <a:buFont typeface="Arial" charset="0"/>
              <a:buNone/>
              <a:tabLst>
                <a:tab pos="273050" algn="l"/>
              </a:tabLst>
              <a:defRPr/>
            </a:pPr>
            <a:r>
              <a:rPr lang="en-US" altLang="ja-JP" dirty="0" smtClean="0">
                <a:latin typeface="ＭＳ ゴシック" pitchFamily="49" charset="-128"/>
              </a:rPr>
              <a:t>ENABLE_TRACE </a:t>
            </a:r>
            <a:r>
              <a:rPr lang="en-US" altLang="ja-JP" dirty="0">
                <a:latin typeface="ＭＳ ゴシック" pitchFamily="49" charset="-128"/>
              </a:rPr>
              <a:t>= true</a:t>
            </a:r>
            <a:r>
              <a:rPr lang="ja-JP" altLang="en-US" dirty="0">
                <a:latin typeface="ＭＳ ゴシック" pitchFamily="49" charset="-128"/>
              </a:rPr>
              <a:t>　　</a:t>
            </a:r>
            <a:endParaRPr lang="en-US" altLang="ja-JP" dirty="0">
              <a:latin typeface="ＭＳ ゴシック" pitchFamily="49" charset="-128"/>
            </a:endParaRPr>
          </a:p>
        </p:txBody>
      </p:sp>
      <p:sp>
        <p:nvSpPr>
          <p:cNvPr id="2" name="角丸四角形吹き出し 1"/>
          <p:cNvSpPr/>
          <p:nvPr/>
        </p:nvSpPr>
        <p:spPr bwMode="auto">
          <a:xfrm>
            <a:off x="7326696" y="2178121"/>
            <a:ext cx="1015594" cy="717503"/>
          </a:xfrm>
          <a:prstGeom prst="wedgeRoundRectCallout">
            <a:avLst>
              <a:gd name="adj1" fmla="val -149219"/>
              <a:gd name="adj2" fmla="val 113893"/>
              <a:gd name="adj3" fmla="val 16667"/>
            </a:avLst>
          </a:prstGeom>
          <a:ln>
            <a:headEnd type="none" w="med" len="med"/>
            <a:tailEnd type="triangle" w="med" len="med"/>
          </a:ln>
        </p:spPr>
        <p:style>
          <a:lnRef idx="2">
            <a:schemeClr val="accent1"/>
          </a:lnRef>
          <a:fillRef idx="1">
            <a:schemeClr val="lt1"/>
          </a:fillRef>
          <a:effectRef idx="0">
            <a:schemeClr val="accent1"/>
          </a:effectRef>
          <a:fontRef idx="minor">
            <a:schemeClr val="dk1"/>
          </a:fontRef>
        </p:style>
        <p:txBody>
          <a:bodyPr vert="horz" wrap="none" lIns="90000" tIns="46800" rIns="90000" bIns="46800" numCol="1" rtlCol="0" anchor="t" anchorCtr="0" compatLnSpc="1">
            <a:prstTxWarp prst="textNoShape">
              <a:avLst/>
            </a:prstTxWarp>
            <a:spAutoFit/>
          </a:bodyPr>
          <a:lstStyle/>
          <a:p>
            <a:pPr marL="0" marR="0" indent="0" algn="l" defTabSz="914400" rtl="0" eaLnBrk="1" fontAlgn="base" latinLnBrk="0" hangingPunct="1">
              <a:lnSpc>
                <a:spcPct val="90000"/>
              </a:lnSpc>
              <a:spcBef>
                <a:spcPct val="20000"/>
              </a:spcBef>
              <a:spcAft>
                <a:spcPct val="0"/>
              </a:spcAft>
              <a:buClrTx/>
              <a:buSzTx/>
              <a:buFontTx/>
              <a:buNone/>
              <a:tabLst/>
            </a:pPr>
            <a:r>
              <a:rPr kumimoji="1" lang="ja-JP" altLang="en-US" sz="2000" b="0" i="0" u="none" strike="noStrike" cap="none" normalizeH="0" baseline="0" dirty="0" smtClean="0">
                <a:ln>
                  <a:noFill/>
                </a:ln>
                <a:solidFill>
                  <a:schemeClr val="tx1"/>
                </a:solidFill>
                <a:effectLst/>
                <a:latin typeface="Times New Roman" pitchFamily="18" charset="0"/>
                <a:ea typeface="ＭＳ ゴシック" pitchFamily="49" charset="-128"/>
              </a:rPr>
              <a:t>改行を</a:t>
            </a:r>
            <a:r>
              <a:rPr kumimoji="1" lang="en-US" altLang="ja-JP" sz="2000" b="0" i="0" u="none" strike="noStrike" cap="none" normalizeH="0" baseline="0" dirty="0" smtClean="0">
                <a:ln>
                  <a:noFill/>
                </a:ln>
                <a:solidFill>
                  <a:schemeClr val="tx1"/>
                </a:solidFill>
                <a:effectLst/>
                <a:latin typeface="Times New Roman" pitchFamily="18" charset="0"/>
                <a:ea typeface="ＭＳ ゴシック" pitchFamily="49" charset="-128"/>
              </a:rPr>
              <a:t/>
            </a:r>
            <a:br>
              <a:rPr kumimoji="1" lang="en-US" altLang="ja-JP" sz="2000" b="0" i="0" u="none" strike="noStrike" cap="none" normalizeH="0" baseline="0" dirty="0" smtClean="0">
                <a:ln>
                  <a:noFill/>
                </a:ln>
                <a:solidFill>
                  <a:schemeClr val="tx1"/>
                </a:solidFill>
                <a:effectLst/>
                <a:latin typeface="Times New Roman" pitchFamily="18" charset="0"/>
                <a:ea typeface="ＭＳ ゴシック" pitchFamily="49" charset="-128"/>
              </a:rPr>
            </a:br>
            <a:r>
              <a:rPr kumimoji="1" lang="ja-JP" altLang="en-US" sz="2000" b="0" i="0" u="none" strike="noStrike" cap="none" normalizeH="0" baseline="0" dirty="0" smtClean="0">
                <a:ln>
                  <a:noFill/>
                </a:ln>
                <a:solidFill>
                  <a:schemeClr val="tx1"/>
                </a:solidFill>
                <a:effectLst/>
                <a:latin typeface="Times New Roman" pitchFamily="18" charset="0"/>
                <a:ea typeface="ＭＳ ゴシック" pitchFamily="49" charset="-128"/>
              </a:rPr>
              <a:t>入れる</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NCES">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FF0066"/>
      </a:folHlink>
    </a:clrScheme>
    <a:fontScheme name="シック">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cap="flat" cmpd="sng" algn="ctr">
          <a:solidFill>
            <a:srgbClr val="FF0000"/>
          </a:solidFill>
          <a:prstDash val="sysDash"/>
          <a:round/>
          <a:headEnd type="none" w="med" len="med"/>
          <a:tailEnd type="triangle" w="med" len="med"/>
        </a:ln>
        <a:effectLst/>
      </a:spPr>
      <a:bodyPr vert="horz" wrap="none" lIns="90000" tIns="46800" rIns="90000" bIns="46800" numCol="1" rtlCol="0" anchor="t" anchorCtr="0" compatLnSpc="1">
        <a:prstTxWarp prst="textNoShape">
          <a:avLst/>
        </a:prstTxWarp>
        <a:spAutoFit/>
      </a:bodyPr>
      <a:lstStyle>
        <a:defPPr marL="0" marR="0" indent="0" algn="l" defTabSz="914400" rtl="0" eaLnBrk="1" fontAlgn="base" latinLnBrk="0" hangingPunct="1">
          <a:lnSpc>
            <a:spcPct val="90000"/>
          </a:lnSpc>
          <a:spcBef>
            <a:spcPct val="20000"/>
          </a:spcBef>
          <a:spcAft>
            <a:spcPct val="0"/>
          </a:spcAft>
          <a:buClrTx/>
          <a:buSzTx/>
          <a:buFontTx/>
          <a:buNone/>
          <a:tabLst/>
          <a:defRPr kumimoji="1" sz="2000" b="0" i="0" u="none" strike="noStrike" cap="none" normalizeH="0" baseline="0" smtClean="0">
            <a:ln>
              <a:noFill/>
            </a:ln>
            <a:solidFill>
              <a:schemeClr val="tx1"/>
            </a:solidFill>
            <a:effectLst/>
            <a:latin typeface="Times New Roman" pitchFamily="18" charset="0"/>
            <a:ea typeface="ＭＳ ゴシック" pitchFamily="49"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0000" tIns="46800" rIns="90000" bIns="46800" numCol="1" anchor="t" anchorCtr="0" compatLnSpc="1">
        <a:prstTxWarp prst="textNoShape">
          <a:avLst/>
        </a:prstTxWarp>
        <a:spAutoFit/>
      </a:bodyPr>
      <a:lstStyle>
        <a:defPPr marL="0" marR="0" indent="0" algn="l" defTabSz="914400" rtl="0" eaLnBrk="1" fontAlgn="base" latinLnBrk="0" hangingPunct="1">
          <a:lnSpc>
            <a:spcPct val="90000"/>
          </a:lnSpc>
          <a:spcBef>
            <a:spcPct val="20000"/>
          </a:spcBef>
          <a:spcAft>
            <a:spcPct val="0"/>
          </a:spcAft>
          <a:buClrTx/>
          <a:buSzTx/>
          <a:buFontTx/>
          <a:buNone/>
          <a:tabLst/>
          <a:defRPr kumimoji="1" lang="ja-JP" altLang="en-US" sz="2000" b="0" i="0" u="none" strike="noStrike" cap="none" normalizeH="0" baseline="0" smtClean="0">
            <a:ln>
              <a:noFill/>
            </a:ln>
            <a:solidFill>
              <a:schemeClr val="tx1"/>
            </a:solidFill>
            <a:effectLst/>
            <a:latin typeface="Times New Roman" pitchFamily="18" charset="0"/>
            <a:ea typeface="ＭＳ ゴシック" pitchFamily="49" charset="-128"/>
          </a:defRPr>
        </a:defPPr>
      </a:lstStyle>
    </a:lnDef>
  </a:objectDefaults>
  <a:extraClrSchemeLst>
    <a:extraClrScheme>
      <a:clrScheme name="NCES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NCES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NCES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NCES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NCE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NCE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NCE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NCES</Template>
  <TotalTime>0</TotalTime>
  <Words>3050</Words>
  <Application>Microsoft Office PowerPoint</Application>
  <PresentationFormat>画面に合わせる (4:3)</PresentationFormat>
  <Paragraphs>782</Paragraphs>
  <Slides>68</Slides>
  <Notes>58</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68</vt:i4>
      </vt:variant>
    </vt:vector>
  </HeadingPairs>
  <TitlesOfParts>
    <vt:vector size="70" baseType="lpstr">
      <vt:lpstr>NCES</vt:lpstr>
      <vt:lpstr>Image</vt:lpstr>
      <vt:lpstr>TOPPERS/TLVマニュアル （2.0 対応）</vt:lpstr>
      <vt:lpstr>はじめに</vt:lpstr>
      <vt:lpstr>目次</vt:lpstr>
      <vt:lpstr>ファイル一覧</vt:lpstr>
      <vt:lpstr>TOPPERS/TLVパッケージのファイル構成</vt:lpstr>
      <vt:lpstr>実行環境</vt:lpstr>
      <vt:lpstr>実行環境</vt:lpstr>
      <vt:lpstr>TOPPERS/ASPカーネルとTOPPERS/FMPカーネルの トレースログの取得</vt:lpstr>
      <vt:lpstr>TOPPERS/ASPカーネルのトレースログの取得</vt:lpstr>
      <vt:lpstr>TOPPERS/ASPカーネルのトレースログの取得</vt:lpstr>
      <vt:lpstr>TOPPERS/ASPカーネルのトレースログの取得</vt:lpstr>
      <vt:lpstr>TOPPERS/ASPカーネルのトレースログの取得</vt:lpstr>
      <vt:lpstr>TOPPERS/FMPカーネルのトレースログの取得</vt:lpstr>
      <vt:lpstr>TOPPERS/FMPカーネルのトレースログの取得</vt:lpstr>
      <vt:lpstr>TOPPERS/FMPカーネルのトレースログの取得</vt:lpstr>
      <vt:lpstr>TOPPERS/FMPカーネルのトレースログの取得</vt:lpstr>
      <vt:lpstr>TLVへの入力ファイル</vt:lpstr>
      <vt:lpstr>機能紹介</vt:lpstr>
      <vt:lpstr>機能紹介</vt:lpstr>
      <vt:lpstr>TLV実行</vt:lpstr>
      <vt:lpstr>TLVメニュー一覧</vt:lpstr>
      <vt:lpstr>TLV実行</vt:lpstr>
      <vt:lpstr>ログファイルオープン</vt:lpstr>
      <vt:lpstr>１．新規作成－スタート　</vt:lpstr>
      <vt:lpstr>新規作成－リソースファイルの参照　</vt:lpstr>
      <vt:lpstr>新規作成－リソースファイルの参照　</vt:lpstr>
      <vt:lpstr>新規作成－トレースログファイルの参照　</vt:lpstr>
      <vt:lpstr>新規作成－トレースログファイルの参照　</vt:lpstr>
      <vt:lpstr>新規作成－保存先の設定　</vt:lpstr>
      <vt:lpstr>新規作成－標準形式トレースログに変換　</vt:lpstr>
      <vt:lpstr>ログファイルオープン</vt:lpstr>
      <vt:lpstr>２．開く(保存したものを開く)</vt:lpstr>
      <vt:lpstr>２．開く(保存したものを開く)</vt:lpstr>
      <vt:lpstr>標準形式変換されたログの確認</vt:lpstr>
      <vt:lpstr>サンプルファイルを開いている画面</vt:lpstr>
      <vt:lpstr>可視化表示部－波形表示</vt:lpstr>
      <vt:lpstr>TLVの各情報表示画面</vt:lpstr>
      <vt:lpstr>TLVの各情報表示画面</vt:lpstr>
      <vt:lpstr>リソースエクスプローラ</vt:lpstr>
      <vt:lpstr>リソースエクスプローラ</vt:lpstr>
      <vt:lpstr>TLVの各情報表示画面</vt:lpstr>
      <vt:lpstr>可視化ルールエクスプローラ</vt:lpstr>
      <vt:lpstr>TLVの各情報表示画面</vt:lpstr>
      <vt:lpstr>トレースログビュ－ア</vt:lpstr>
      <vt:lpstr>トレースログビュ－ア</vt:lpstr>
      <vt:lpstr>TLVの各情報表示画面</vt:lpstr>
      <vt:lpstr>マクロビュア－</vt:lpstr>
      <vt:lpstr>マクロビュア－－可視化詳細表示部</vt:lpstr>
      <vt:lpstr>マクロビュア－－可視化詳細表示部</vt:lpstr>
      <vt:lpstr>マクロビュア－</vt:lpstr>
      <vt:lpstr>その他の機能</vt:lpstr>
      <vt:lpstr>その他ー各画面位置移動、表示、非表示</vt:lpstr>
      <vt:lpstr>その他 ー リロード</vt:lpstr>
      <vt:lpstr>その他 ー スクリーンショット </vt:lpstr>
      <vt:lpstr>その他ーツールバー</vt:lpstr>
      <vt:lpstr>その他 – イベント検索機能：簡易検索  　</vt:lpstr>
      <vt:lpstr>その他 – 簡易検索  ～検索条件について～</vt:lpstr>
      <vt:lpstr>その他 – 簡易検索  ～検索の種類について～ </vt:lpstr>
      <vt:lpstr>その他 – 簡易検索  ～全体検索について～ </vt:lpstr>
      <vt:lpstr>その他 – イベント検索機能 ：詳細検索</vt:lpstr>
      <vt:lpstr>詳細検索フォーム</vt:lpstr>
      <vt:lpstr>検索の実行</vt:lpstr>
      <vt:lpstr>新しい検索条件：イベント発生タイミング</vt:lpstr>
      <vt:lpstr>PowerPoint プレゼンテーション</vt:lpstr>
      <vt:lpstr>PowerPoint プレゼンテーション</vt:lpstr>
      <vt:lpstr>PowerPoint プレゼンテーション</vt:lpstr>
      <vt:lpstr>PowerPoint プレゼンテーション</vt:lpstr>
      <vt:lpstr>タイミングを指定した検索の注意点</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NCESテンプレート</dc:title>
  <dc:creator/>
  <cp:lastModifiedBy/>
  <cp:revision>477</cp:revision>
  <dcterms:created xsi:type="dcterms:W3CDTF">2007-04-04T08:52:12Z</dcterms:created>
  <dcterms:modified xsi:type="dcterms:W3CDTF">2012-03-23T01:50:06Z</dcterms:modified>
</cp:coreProperties>
</file>